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7315200" cx="9753600"/>
  <p:notesSz cx="9753600" cy="7315200"/>
  <p:embeddedFontLst>
    <p:embeddedFont>
      <p:font typeface="Carme"/>
      <p:regular r:id="rId27"/>
    </p:embeddedFont>
    <p:embeddedFont>
      <p:font typeface="Montserrat"/>
      <p:regular r:id="rId28"/>
      <p:bold r:id="rId29"/>
      <p:italic r:id="rId30"/>
      <p:boldItalic r:id="rId31"/>
    </p:embeddedFont>
    <p:embeddedFont>
      <p:font typeface="Tahoma"/>
      <p:regular r:id="rId32"/>
      <p:bold r:id="rId33"/>
    </p:embeddedFont>
    <p:embeddedFont>
      <p:font typeface="Quattrocento Sans"/>
      <p:regular r:id="rId34"/>
      <p:bold r:id="rId35"/>
      <p:italic r:id="rId36"/>
      <p:boldItalic r:id="rId37"/>
    </p:embeddedFont>
    <p:embeddedFont>
      <p:font typeface="Shadows Into Light"/>
      <p:regular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C7D327-AE0F-47BE-AC4C-C369F6B1E0C5}">
  <a:tblStyle styleId="{EFC7D327-AE0F-47BE-AC4C-C369F6B1E0C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Montserrat-regular.fntdata"/><Relationship Id="rId27" Type="http://schemas.openxmlformats.org/officeDocument/2006/relationships/font" Target="fonts/Carme-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Tahoma-bold.fntdata"/><Relationship Id="rId10" Type="http://schemas.openxmlformats.org/officeDocument/2006/relationships/slide" Target="slides/slide4.xml"/><Relationship Id="rId32" Type="http://schemas.openxmlformats.org/officeDocument/2006/relationships/font" Target="fonts/Tahoma-regular.fntdata"/><Relationship Id="rId13" Type="http://schemas.openxmlformats.org/officeDocument/2006/relationships/slide" Target="slides/slide7.xml"/><Relationship Id="rId35" Type="http://schemas.openxmlformats.org/officeDocument/2006/relationships/font" Target="fonts/QuattrocentoSans-bold.fntdata"/><Relationship Id="rId12" Type="http://schemas.openxmlformats.org/officeDocument/2006/relationships/slide" Target="slides/slide6.xml"/><Relationship Id="rId34" Type="http://schemas.openxmlformats.org/officeDocument/2006/relationships/font" Target="fonts/QuattrocentoSans-regular.fntdata"/><Relationship Id="rId15" Type="http://schemas.openxmlformats.org/officeDocument/2006/relationships/slide" Target="slides/slide9.xml"/><Relationship Id="rId37" Type="http://schemas.openxmlformats.org/officeDocument/2006/relationships/font" Target="fonts/QuattrocentoSans-boldItalic.fntdata"/><Relationship Id="rId14" Type="http://schemas.openxmlformats.org/officeDocument/2006/relationships/slide" Target="slides/slide8.xml"/><Relationship Id="rId36" Type="http://schemas.openxmlformats.org/officeDocument/2006/relationships/font" Target="fonts/QuattrocentoSans-italic.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ShadowsInto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75350" y="3474700"/>
            <a:ext cx="7802875" cy="32918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0: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0: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1: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3: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4: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5: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5: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16: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7: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7: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18: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8: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9: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0: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0: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3: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9: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1" name="Shape 11"/>
        <p:cNvGrpSpPr/>
        <p:nvPr/>
      </p:nvGrpSpPr>
      <p:grpSpPr>
        <a:xfrm>
          <a:off x="0" y="0"/>
          <a:ext cx="0" cy="0"/>
          <a:chOff x="0" y="0"/>
          <a:chExt cx="0" cy="0"/>
        </a:xfrm>
      </p:grpSpPr>
      <p:sp>
        <p:nvSpPr>
          <p:cNvPr id="12" name="Google Shape;12;p2"/>
          <p:cNvSpPr/>
          <p:nvPr/>
        </p:nvSpPr>
        <p:spPr>
          <a:xfrm>
            <a:off x="0" y="0"/>
            <a:ext cx="9753600" cy="7315200"/>
          </a:xfrm>
          <a:custGeom>
            <a:rect b="b" l="l" r="r" t="t"/>
            <a:pathLst>
              <a:path extrusionOk="0" h="7315200" w="9753600">
                <a:moveTo>
                  <a:pt x="9753599" y="7315199"/>
                </a:moveTo>
                <a:lnTo>
                  <a:pt x="0" y="7315199"/>
                </a:lnTo>
                <a:lnTo>
                  <a:pt x="0" y="0"/>
                </a:lnTo>
                <a:lnTo>
                  <a:pt x="9753599" y="0"/>
                </a:lnTo>
                <a:lnTo>
                  <a:pt x="9753599" y="7315199"/>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2"/>
          <p:cNvSpPr/>
          <p:nvPr/>
        </p:nvSpPr>
        <p:spPr>
          <a:xfrm>
            <a:off x="0" y="2863427"/>
            <a:ext cx="1090930" cy="2691130"/>
          </a:xfrm>
          <a:custGeom>
            <a:rect b="b" l="l" r="r" t="t"/>
            <a:pathLst>
              <a:path extrusionOk="0" h="2691129" w="1090930">
                <a:moveTo>
                  <a:pt x="494866" y="270954"/>
                </a:moveTo>
                <a:lnTo>
                  <a:pt x="457803" y="236355"/>
                </a:lnTo>
                <a:lnTo>
                  <a:pt x="419308" y="203269"/>
                </a:lnTo>
                <a:lnTo>
                  <a:pt x="379363" y="171780"/>
                </a:lnTo>
                <a:lnTo>
                  <a:pt x="337951" y="141973"/>
                </a:lnTo>
                <a:lnTo>
                  <a:pt x="295440" y="114512"/>
                </a:lnTo>
                <a:lnTo>
                  <a:pt x="251739" y="89357"/>
                </a:lnTo>
                <a:lnTo>
                  <a:pt x="206968" y="66655"/>
                </a:lnTo>
                <a:lnTo>
                  <a:pt x="161249" y="46554"/>
                </a:lnTo>
                <a:lnTo>
                  <a:pt x="114703" y="29202"/>
                </a:lnTo>
                <a:lnTo>
                  <a:pt x="67450" y="14747"/>
                </a:lnTo>
                <a:lnTo>
                  <a:pt x="19611" y="3336"/>
                </a:lnTo>
                <a:lnTo>
                  <a:pt x="0" y="0"/>
                </a:lnTo>
                <a:lnTo>
                  <a:pt x="0" y="2690760"/>
                </a:lnTo>
                <a:lnTo>
                  <a:pt x="59206" y="2683349"/>
                </a:lnTo>
                <a:lnTo>
                  <a:pt x="109221" y="2675987"/>
                </a:lnTo>
                <a:lnTo>
                  <a:pt x="159100" y="2667581"/>
                </a:lnTo>
                <a:lnTo>
                  <a:pt x="208771" y="2658046"/>
                </a:lnTo>
                <a:lnTo>
                  <a:pt x="258162" y="2647295"/>
                </a:lnTo>
                <a:lnTo>
                  <a:pt x="307202" y="2635245"/>
                </a:lnTo>
                <a:lnTo>
                  <a:pt x="355818" y="2621809"/>
                </a:lnTo>
                <a:lnTo>
                  <a:pt x="403938" y="2606902"/>
                </a:lnTo>
                <a:lnTo>
                  <a:pt x="451491" y="2590440"/>
                </a:lnTo>
                <a:lnTo>
                  <a:pt x="498404" y="2572337"/>
                </a:lnTo>
                <a:lnTo>
                  <a:pt x="544606" y="2552507"/>
                </a:lnTo>
                <a:lnTo>
                  <a:pt x="590024" y="2530866"/>
                </a:lnTo>
                <a:lnTo>
                  <a:pt x="634587" y="2507327"/>
                </a:lnTo>
                <a:lnTo>
                  <a:pt x="678222" y="2481807"/>
                </a:lnTo>
                <a:lnTo>
                  <a:pt x="720858" y="2454219"/>
                </a:lnTo>
                <a:lnTo>
                  <a:pt x="757116" y="2427669"/>
                </a:lnTo>
                <a:lnTo>
                  <a:pt x="792559" y="2399523"/>
                </a:lnTo>
                <a:lnTo>
                  <a:pt x="826940" y="2369606"/>
                </a:lnTo>
                <a:lnTo>
                  <a:pt x="860011" y="2337740"/>
                </a:lnTo>
                <a:lnTo>
                  <a:pt x="896024" y="2298891"/>
                </a:lnTo>
                <a:lnTo>
                  <a:pt x="929698" y="2257952"/>
                </a:lnTo>
                <a:lnTo>
                  <a:pt x="960820" y="2215057"/>
                </a:lnTo>
                <a:lnTo>
                  <a:pt x="989178" y="2170338"/>
                </a:lnTo>
                <a:lnTo>
                  <a:pt x="1014561" y="2123928"/>
                </a:lnTo>
                <a:lnTo>
                  <a:pt x="1036757" y="2075957"/>
                </a:lnTo>
                <a:lnTo>
                  <a:pt x="1055555" y="2026559"/>
                </a:lnTo>
                <a:lnTo>
                  <a:pt x="1069368" y="1980247"/>
                </a:lnTo>
                <a:lnTo>
                  <a:pt x="1079485" y="1933510"/>
                </a:lnTo>
                <a:lnTo>
                  <a:pt x="1086183" y="1886420"/>
                </a:lnTo>
                <a:lnTo>
                  <a:pt x="1089736" y="1839048"/>
                </a:lnTo>
                <a:lnTo>
                  <a:pt x="1090418" y="1791463"/>
                </a:lnTo>
                <a:lnTo>
                  <a:pt x="1088505" y="1743738"/>
                </a:lnTo>
                <a:lnTo>
                  <a:pt x="1084269" y="1695943"/>
                </a:lnTo>
                <a:lnTo>
                  <a:pt x="1077988" y="1648149"/>
                </a:lnTo>
                <a:lnTo>
                  <a:pt x="1069471" y="1595472"/>
                </a:lnTo>
                <a:lnTo>
                  <a:pt x="1059861" y="1542905"/>
                </a:lnTo>
                <a:lnTo>
                  <a:pt x="1049302" y="1490454"/>
                </a:lnTo>
                <a:lnTo>
                  <a:pt x="1037942" y="1438123"/>
                </a:lnTo>
                <a:lnTo>
                  <a:pt x="1025925" y="1385916"/>
                </a:lnTo>
                <a:lnTo>
                  <a:pt x="1000511" y="1281893"/>
                </a:lnTo>
                <a:lnTo>
                  <a:pt x="987404" y="1230085"/>
                </a:lnTo>
                <a:lnTo>
                  <a:pt x="975215" y="1183653"/>
                </a:lnTo>
                <a:lnTo>
                  <a:pt x="962515" y="1137365"/>
                </a:lnTo>
                <a:lnTo>
                  <a:pt x="949243" y="1091251"/>
                </a:lnTo>
                <a:lnTo>
                  <a:pt x="935336" y="1045342"/>
                </a:lnTo>
                <a:lnTo>
                  <a:pt x="920732" y="999671"/>
                </a:lnTo>
                <a:lnTo>
                  <a:pt x="905369" y="954267"/>
                </a:lnTo>
                <a:lnTo>
                  <a:pt x="889184" y="909162"/>
                </a:lnTo>
                <a:lnTo>
                  <a:pt x="872116" y="864387"/>
                </a:lnTo>
                <a:lnTo>
                  <a:pt x="854102" y="819974"/>
                </a:lnTo>
                <a:lnTo>
                  <a:pt x="834105" y="773395"/>
                </a:lnTo>
                <a:lnTo>
                  <a:pt x="812899" y="727232"/>
                </a:lnTo>
                <a:lnTo>
                  <a:pt x="790466" y="681567"/>
                </a:lnTo>
                <a:lnTo>
                  <a:pt x="766788" y="636486"/>
                </a:lnTo>
                <a:lnTo>
                  <a:pt x="741848" y="592073"/>
                </a:lnTo>
                <a:lnTo>
                  <a:pt x="715630" y="548412"/>
                </a:lnTo>
                <a:lnTo>
                  <a:pt x="688117" y="505589"/>
                </a:lnTo>
                <a:lnTo>
                  <a:pt x="659290" y="463686"/>
                </a:lnTo>
                <a:lnTo>
                  <a:pt x="629134" y="422790"/>
                </a:lnTo>
                <a:lnTo>
                  <a:pt x="597630" y="382984"/>
                </a:lnTo>
                <a:lnTo>
                  <a:pt x="564762" y="344353"/>
                </a:lnTo>
                <a:lnTo>
                  <a:pt x="530513" y="306982"/>
                </a:lnTo>
                <a:lnTo>
                  <a:pt x="494866" y="270954"/>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2"/>
          <p:cNvSpPr/>
          <p:nvPr/>
        </p:nvSpPr>
        <p:spPr>
          <a:xfrm>
            <a:off x="0" y="0"/>
            <a:ext cx="3403600" cy="1346835"/>
          </a:xfrm>
          <a:custGeom>
            <a:rect b="b" l="l" r="r" t="t"/>
            <a:pathLst>
              <a:path extrusionOk="0" h="1346835" w="3403600">
                <a:moveTo>
                  <a:pt x="0" y="33974"/>
                </a:moveTo>
                <a:lnTo>
                  <a:pt x="0" y="0"/>
                </a:lnTo>
                <a:lnTo>
                  <a:pt x="3403363" y="0"/>
                </a:lnTo>
                <a:lnTo>
                  <a:pt x="3403363" y="33974"/>
                </a:lnTo>
                <a:lnTo>
                  <a:pt x="0" y="33974"/>
                </a:lnTo>
                <a:close/>
              </a:path>
              <a:path extrusionOk="0" h="1346835" w="3403600">
                <a:moveTo>
                  <a:pt x="0" y="34712"/>
                </a:moveTo>
                <a:lnTo>
                  <a:pt x="0" y="33974"/>
                </a:lnTo>
                <a:lnTo>
                  <a:pt x="3403363" y="33974"/>
                </a:lnTo>
                <a:lnTo>
                  <a:pt x="3403363" y="34712"/>
                </a:lnTo>
                <a:lnTo>
                  <a:pt x="0" y="34712"/>
                </a:lnTo>
                <a:close/>
              </a:path>
              <a:path extrusionOk="0" h="1346835" w="3403600">
                <a:moveTo>
                  <a:pt x="0" y="354441"/>
                </a:moveTo>
                <a:lnTo>
                  <a:pt x="0" y="34712"/>
                </a:lnTo>
                <a:lnTo>
                  <a:pt x="3403363" y="34712"/>
                </a:lnTo>
                <a:lnTo>
                  <a:pt x="3403363" y="354441"/>
                </a:lnTo>
                <a:lnTo>
                  <a:pt x="0" y="354441"/>
                </a:lnTo>
                <a:close/>
              </a:path>
              <a:path extrusionOk="0" h="1346835" w="3403600">
                <a:moveTo>
                  <a:pt x="0" y="794552"/>
                </a:moveTo>
                <a:lnTo>
                  <a:pt x="0" y="354441"/>
                </a:lnTo>
                <a:lnTo>
                  <a:pt x="3403363" y="354441"/>
                </a:lnTo>
                <a:lnTo>
                  <a:pt x="3403363" y="620434"/>
                </a:lnTo>
                <a:lnTo>
                  <a:pt x="3401821" y="669576"/>
                </a:lnTo>
                <a:lnTo>
                  <a:pt x="3397256" y="717706"/>
                </a:lnTo>
                <a:lnTo>
                  <a:pt x="3389763" y="764738"/>
                </a:lnTo>
                <a:lnTo>
                  <a:pt x="3379435" y="810586"/>
                </a:lnTo>
                <a:lnTo>
                  <a:pt x="3366365" y="855163"/>
                </a:lnTo>
                <a:lnTo>
                  <a:pt x="3350648" y="898384"/>
                </a:lnTo>
                <a:lnTo>
                  <a:pt x="3332376" y="940160"/>
                </a:lnTo>
                <a:lnTo>
                  <a:pt x="3311644" y="980406"/>
                </a:lnTo>
                <a:lnTo>
                  <a:pt x="3288545" y="1019035"/>
                </a:lnTo>
                <a:lnTo>
                  <a:pt x="3263172" y="1055961"/>
                </a:lnTo>
                <a:lnTo>
                  <a:pt x="3235620" y="1091097"/>
                </a:lnTo>
                <a:lnTo>
                  <a:pt x="3205981" y="1124357"/>
                </a:lnTo>
                <a:lnTo>
                  <a:pt x="3174350" y="1155654"/>
                </a:lnTo>
                <a:lnTo>
                  <a:pt x="3140819" y="1184901"/>
                </a:lnTo>
                <a:lnTo>
                  <a:pt x="3105484" y="1212013"/>
                </a:lnTo>
                <a:lnTo>
                  <a:pt x="3068436" y="1236902"/>
                </a:lnTo>
                <a:lnTo>
                  <a:pt x="3029770" y="1259482"/>
                </a:lnTo>
                <a:lnTo>
                  <a:pt x="2989580" y="1279667"/>
                </a:lnTo>
                <a:lnTo>
                  <a:pt x="2947959" y="1297370"/>
                </a:lnTo>
                <a:lnTo>
                  <a:pt x="2905000" y="1312504"/>
                </a:lnTo>
                <a:lnTo>
                  <a:pt x="2860797" y="1324984"/>
                </a:lnTo>
                <a:lnTo>
                  <a:pt x="2815445" y="1334721"/>
                </a:lnTo>
                <a:lnTo>
                  <a:pt x="2769035" y="1341631"/>
                </a:lnTo>
                <a:lnTo>
                  <a:pt x="2721663" y="1345627"/>
                </a:lnTo>
                <a:lnTo>
                  <a:pt x="2673421" y="1346621"/>
                </a:lnTo>
                <a:lnTo>
                  <a:pt x="2624403" y="1344528"/>
                </a:lnTo>
                <a:lnTo>
                  <a:pt x="653354" y="1198970"/>
                </a:lnTo>
                <a:lnTo>
                  <a:pt x="606060" y="1194111"/>
                </a:lnTo>
                <a:lnTo>
                  <a:pt x="559487" y="1186489"/>
                </a:lnTo>
                <a:lnTo>
                  <a:pt x="513720" y="1176195"/>
                </a:lnTo>
                <a:lnTo>
                  <a:pt x="468842" y="1163317"/>
                </a:lnTo>
                <a:lnTo>
                  <a:pt x="424936" y="1147946"/>
                </a:lnTo>
                <a:lnTo>
                  <a:pt x="382085" y="1130171"/>
                </a:lnTo>
                <a:lnTo>
                  <a:pt x="340373" y="1110082"/>
                </a:lnTo>
                <a:lnTo>
                  <a:pt x="299883" y="1087768"/>
                </a:lnTo>
                <a:lnTo>
                  <a:pt x="260699" y="1063319"/>
                </a:lnTo>
                <a:lnTo>
                  <a:pt x="222904" y="1036825"/>
                </a:lnTo>
                <a:lnTo>
                  <a:pt x="186581" y="1008375"/>
                </a:lnTo>
                <a:lnTo>
                  <a:pt x="151813" y="978059"/>
                </a:lnTo>
                <a:lnTo>
                  <a:pt x="118685" y="945967"/>
                </a:lnTo>
                <a:lnTo>
                  <a:pt x="87278" y="912188"/>
                </a:lnTo>
                <a:lnTo>
                  <a:pt x="57678" y="876811"/>
                </a:lnTo>
                <a:lnTo>
                  <a:pt x="29966" y="839928"/>
                </a:lnTo>
                <a:lnTo>
                  <a:pt x="4227" y="801626"/>
                </a:lnTo>
                <a:lnTo>
                  <a:pt x="0" y="79455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2"/>
          <p:cNvSpPr/>
          <p:nvPr/>
        </p:nvSpPr>
        <p:spPr>
          <a:xfrm>
            <a:off x="1828057" y="300446"/>
            <a:ext cx="1304924" cy="61912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2"/>
          <p:cNvSpPr/>
          <p:nvPr/>
        </p:nvSpPr>
        <p:spPr>
          <a:xfrm>
            <a:off x="142339" y="433406"/>
            <a:ext cx="362370" cy="3410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2"/>
          <p:cNvSpPr/>
          <p:nvPr/>
        </p:nvSpPr>
        <p:spPr>
          <a:xfrm>
            <a:off x="501146" y="433406"/>
            <a:ext cx="1140402" cy="3517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2"/>
          <p:cNvSpPr/>
          <p:nvPr/>
        </p:nvSpPr>
        <p:spPr>
          <a:xfrm>
            <a:off x="1720032" y="308415"/>
            <a:ext cx="0" cy="610235"/>
          </a:xfrm>
          <a:custGeom>
            <a:rect b="b" l="l" r="r" t="t"/>
            <a:pathLst>
              <a:path extrusionOk="0" h="610235" w="120000">
                <a:moveTo>
                  <a:pt x="0" y="609715"/>
                </a:moveTo>
                <a:lnTo>
                  <a:pt x="0" y="0"/>
                </a:lnTo>
              </a:path>
            </a:pathLst>
          </a:custGeom>
          <a:noFill/>
          <a:ln cap="flat" cmpd="sng" w="9525">
            <a:solidFill>
              <a:srgbClr val="C4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2"/>
          <p:cNvSpPr/>
          <p:nvPr/>
        </p:nvSpPr>
        <p:spPr>
          <a:xfrm>
            <a:off x="8765386" y="89466"/>
            <a:ext cx="988694" cy="2219960"/>
          </a:xfrm>
          <a:custGeom>
            <a:rect b="b" l="l" r="r" t="t"/>
            <a:pathLst>
              <a:path extrusionOk="0" h="2219960" w="988695">
                <a:moveTo>
                  <a:pt x="988212" y="2216062"/>
                </a:moveTo>
                <a:lnTo>
                  <a:pt x="988212" y="47075"/>
                </a:lnTo>
                <a:lnTo>
                  <a:pt x="902490" y="24816"/>
                </a:lnTo>
                <a:lnTo>
                  <a:pt x="851210" y="13953"/>
                </a:lnTo>
                <a:lnTo>
                  <a:pt x="799541" y="5708"/>
                </a:lnTo>
                <a:lnTo>
                  <a:pt x="747387" y="813"/>
                </a:lnTo>
                <a:lnTo>
                  <a:pt x="694648" y="0"/>
                </a:lnTo>
                <a:lnTo>
                  <a:pt x="647821" y="2844"/>
                </a:lnTo>
                <a:lnTo>
                  <a:pt x="601182" y="9082"/>
                </a:lnTo>
                <a:lnTo>
                  <a:pt x="554984" y="18597"/>
                </a:lnTo>
                <a:lnTo>
                  <a:pt x="509481" y="31275"/>
                </a:lnTo>
                <a:lnTo>
                  <a:pt x="464926" y="47002"/>
                </a:lnTo>
                <a:lnTo>
                  <a:pt x="421574" y="65663"/>
                </a:lnTo>
                <a:lnTo>
                  <a:pt x="379677" y="87143"/>
                </a:lnTo>
                <a:lnTo>
                  <a:pt x="333201" y="114963"/>
                </a:lnTo>
                <a:lnTo>
                  <a:pt x="288927" y="146194"/>
                </a:lnTo>
                <a:lnTo>
                  <a:pt x="247163" y="180685"/>
                </a:lnTo>
                <a:lnTo>
                  <a:pt x="208216" y="218287"/>
                </a:lnTo>
                <a:lnTo>
                  <a:pt x="172393" y="258852"/>
                </a:lnTo>
                <a:lnTo>
                  <a:pt x="140004" y="302228"/>
                </a:lnTo>
                <a:lnTo>
                  <a:pt x="115402" y="342098"/>
                </a:lnTo>
                <a:lnTo>
                  <a:pt x="94050" y="384320"/>
                </a:lnTo>
                <a:lnTo>
                  <a:pt x="75626" y="428350"/>
                </a:lnTo>
                <a:lnTo>
                  <a:pt x="59810" y="473643"/>
                </a:lnTo>
                <a:lnTo>
                  <a:pt x="46280" y="519652"/>
                </a:lnTo>
                <a:lnTo>
                  <a:pt x="34715" y="565835"/>
                </a:lnTo>
                <a:lnTo>
                  <a:pt x="24794" y="611645"/>
                </a:lnTo>
                <a:lnTo>
                  <a:pt x="15569" y="662238"/>
                </a:lnTo>
                <a:lnTo>
                  <a:pt x="8574" y="713025"/>
                </a:lnTo>
                <a:lnTo>
                  <a:pt x="3712" y="763963"/>
                </a:lnTo>
                <a:lnTo>
                  <a:pt x="886" y="815004"/>
                </a:lnTo>
                <a:lnTo>
                  <a:pt x="0" y="866106"/>
                </a:lnTo>
                <a:lnTo>
                  <a:pt x="956" y="917223"/>
                </a:lnTo>
                <a:lnTo>
                  <a:pt x="3659" y="968310"/>
                </a:lnTo>
                <a:lnTo>
                  <a:pt x="8013" y="1019322"/>
                </a:lnTo>
                <a:lnTo>
                  <a:pt x="13919" y="1070215"/>
                </a:lnTo>
                <a:lnTo>
                  <a:pt x="21283" y="1120943"/>
                </a:lnTo>
                <a:lnTo>
                  <a:pt x="30007" y="1171462"/>
                </a:lnTo>
                <a:lnTo>
                  <a:pt x="39994" y="1221728"/>
                </a:lnTo>
                <a:lnTo>
                  <a:pt x="51149" y="1271694"/>
                </a:lnTo>
                <a:lnTo>
                  <a:pt x="63125" y="1320572"/>
                </a:lnTo>
                <a:lnTo>
                  <a:pt x="76031" y="1369331"/>
                </a:lnTo>
                <a:lnTo>
                  <a:pt x="89952" y="1417877"/>
                </a:lnTo>
                <a:lnTo>
                  <a:pt x="104973" y="1466116"/>
                </a:lnTo>
                <a:lnTo>
                  <a:pt x="121181" y="1513955"/>
                </a:lnTo>
                <a:lnTo>
                  <a:pt x="138660" y="1561300"/>
                </a:lnTo>
                <a:lnTo>
                  <a:pt x="157496" y="1608057"/>
                </a:lnTo>
                <a:lnTo>
                  <a:pt x="177775" y="1654132"/>
                </a:lnTo>
                <a:lnTo>
                  <a:pt x="199582" y="1699431"/>
                </a:lnTo>
                <a:lnTo>
                  <a:pt x="223002" y="1743861"/>
                </a:lnTo>
                <a:lnTo>
                  <a:pt x="248122" y="1787328"/>
                </a:lnTo>
                <a:lnTo>
                  <a:pt x="275026" y="1829738"/>
                </a:lnTo>
                <a:lnTo>
                  <a:pt x="303800" y="1870997"/>
                </a:lnTo>
                <a:lnTo>
                  <a:pt x="334530" y="1911012"/>
                </a:lnTo>
                <a:lnTo>
                  <a:pt x="367301" y="1949688"/>
                </a:lnTo>
                <a:lnTo>
                  <a:pt x="396349" y="1980111"/>
                </a:lnTo>
                <a:lnTo>
                  <a:pt x="426779" y="2009582"/>
                </a:lnTo>
                <a:lnTo>
                  <a:pt x="458725" y="2037848"/>
                </a:lnTo>
                <a:lnTo>
                  <a:pt x="492322" y="2064659"/>
                </a:lnTo>
                <a:lnTo>
                  <a:pt x="532760" y="2093349"/>
                </a:lnTo>
                <a:lnTo>
                  <a:pt x="574855" y="2119609"/>
                </a:lnTo>
                <a:lnTo>
                  <a:pt x="618457" y="2143260"/>
                </a:lnTo>
                <a:lnTo>
                  <a:pt x="663418" y="2164121"/>
                </a:lnTo>
                <a:lnTo>
                  <a:pt x="709589" y="2182011"/>
                </a:lnTo>
                <a:lnTo>
                  <a:pt x="756823" y="2196751"/>
                </a:lnTo>
                <a:lnTo>
                  <a:pt x="804970" y="2208159"/>
                </a:lnTo>
                <a:lnTo>
                  <a:pt x="856027" y="2216047"/>
                </a:lnTo>
                <a:lnTo>
                  <a:pt x="907008" y="2219434"/>
                </a:lnTo>
                <a:lnTo>
                  <a:pt x="957864" y="2218715"/>
                </a:lnTo>
                <a:lnTo>
                  <a:pt x="988212" y="2216062"/>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2"/>
          <p:cNvSpPr/>
          <p:nvPr/>
        </p:nvSpPr>
        <p:spPr>
          <a:xfrm>
            <a:off x="8366730" y="765661"/>
            <a:ext cx="1386868" cy="24778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4876803" y="2026964"/>
            <a:ext cx="4876796" cy="47139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p:nvPr/>
        </p:nvSpPr>
        <p:spPr>
          <a:xfrm>
            <a:off x="337626" y="6045833"/>
            <a:ext cx="2685415" cy="1269365"/>
          </a:xfrm>
          <a:custGeom>
            <a:rect b="b" l="l" r="r" t="t"/>
            <a:pathLst>
              <a:path extrusionOk="0" h="1269365" w="2685415">
                <a:moveTo>
                  <a:pt x="476772" y="195826"/>
                </a:moveTo>
                <a:lnTo>
                  <a:pt x="432878" y="221205"/>
                </a:lnTo>
                <a:lnTo>
                  <a:pt x="390015" y="248395"/>
                </a:lnTo>
                <a:lnTo>
                  <a:pt x="348257" y="277436"/>
                </a:lnTo>
                <a:lnTo>
                  <a:pt x="307680" y="308371"/>
                </a:lnTo>
                <a:lnTo>
                  <a:pt x="269028" y="341041"/>
                </a:lnTo>
                <a:lnTo>
                  <a:pt x="232235" y="375521"/>
                </a:lnTo>
                <a:lnTo>
                  <a:pt x="197478" y="411738"/>
                </a:lnTo>
                <a:lnTo>
                  <a:pt x="164932" y="449620"/>
                </a:lnTo>
                <a:lnTo>
                  <a:pt x="134775" y="489095"/>
                </a:lnTo>
                <a:lnTo>
                  <a:pt x="107184" y="530089"/>
                </a:lnTo>
                <a:lnTo>
                  <a:pt x="82335" y="572531"/>
                </a:lnTo>
                <a:lnTo>
                  <a:pt x="60404" y="616346"/>
                </a:lnTo>
                <a:lnTo>
                  <a:pt x="41568" y="661464"/>
                </a:lnTo>
                <a:lnTo>
                  <a:pt x="26004" y="707811"/>
                </a:lnTo>
                <a:lnTo>
                  <a:pt x="13889" y="755314"/>
                </a:lnTo>
                <a:lnTo>
                  <a:pt x="5399" y="803902"/>
                </a:lnTo>
                <a:lnTo>
                  <a:pt x="710" y="853500"/>
                </a:lnTo>
                <a:lnTo>
                  <a:pt x="0" y="904038"/>
                </a:lnTo>
                <a:lnTo>
                  <a:pt x="3444" y="955441"/>
                </a:lnTo>
                <a:lnTo>
                  <a:pt x="10673" y="1005775"/>
                </a:lnTo>
                <a:lnTo>
                  <a:pt x="21121" y="1054975"/>
                </a:lnTo>
                <a:lnTo>
                  <a:pt x="34618" y="1103031"/>
                </a:lnTo>
                <a:lnTo>
                  <a:pt x="50994" y="1149936"/>
                </a:lnTo>
                <a:lnTo>
                  <a:pt x="70081" y="1195680"/>
                </a:lnTo>
                <a:lnTo>
                  <a:pt x="91707" y="1240255"/>
                </a:lnTo>
                <a:lnTo>
                  <a:pt x="107805" y="1269366"/>
                </a:lnTo>
                <a:lnTo>
                  <a:pt x="2664590" y="1269365"/>
                </a:lnTo>
                <a:lnTo>
                  <a:pt x="2671697" y="1215072"/>
                </a:lnTo>
                <a:lnTo>
                  <a:pt x="2677042" y="1164777"/>
                </a:lnTo>
                <a:lnTo>
                  <a:pt x="2681144" y="1114396"/>
                </a:lnTo>
                <a:lnTo>
                  <a:pt x="2683899" y="1063973"/>
                </a:lnTo>
                <a:lnTo>
                  <a:pt x="2685205" y="1013551"/>
                </a:lnTo>
                <a:lnTo>
                  <a:pt x="2684960" y="963175"/>
                </a:lnTo>
                <a:lnTo>
                  <a:pt x="2683062" y="912890"/>
                </a:lnTo>
                <a:lnTo>
                  <a:pt x="2679407" y="862738"/>
                </a:lnTo>
                <a:lnTo>
                  <a:pt x="2673894" y="812764"/>
                </a:lnTo>
                <a:lnTo>
                  <a:pt x="2666419" y="763011"/>
                </a:lnTo>
                <a:lnTo>
                  <a:pt x="2656881" y="713525"/>
                </a:lnTo>
                <a:lnTo>
                  <a:pt x="2645176" y="664348"/>
                </a:lnTo>
                <a:lnTo>
                  <a:pt x="2631203" y="615526"/>
                </a:lnTo>
                <a:lnTo>
                  <a:pt x="2616363" y="573107"/>
                </a:lnTo>
                <a:lnTo>
                  <a:pt x="2599761" y="531002"/>
                </a:lnTo>
                <a:lnTo>
                  <a:pt x="2581155" y="489399"/>
                </a:lnTo>
                <a:lnTo>
                  <a:pt x="2560303" y="448481"/>
                </a:lnTo>
                <a:lnTo>
                  <a:pt x="2533627" y="402713"/>
                </a:lnTo>
                <a:lnTo>
                  <a:pt x="2504271" y="358576"/>
                </a:lnTo>
                <a:lnTo>
                  <a:pt x="2472301" y="316310"/>
                </a:lnTo>
                <a:lnTo>
                  <a:pt x="2437780" y="276156"/>
                </a:lnTo>
                <a:lnTo>
                  <a:pt x="2400774" y="238356"/>
                </a:lnTo>
                <a:lnTo>
                  <a:pt x="2361348" y="203150"/>
                </a:lnTo>
                <a:lnTo>
                  <a:pt x="2319567" y="170780"/>
                </a:lnTo>
                <a:lnTo>
                  <a:pt x="2279286" y="144078"/>
                </a:lnTo>
                <a:lnTo>
                  <a:pt x="2237522" y="120786"/>
                </a:lnTo>
                <a:lnTo>
                  <a:pt x="2194424" y="100663"/>
                </a:lnTo>
                <a:lnTo>
                  <a:pt x="2150141" y="83467"/>
                </a:lnTo>
                <a:lnTo>
                  <a:pt x="2104818" y="68955"/>
                </a:lnTo>
                <a:lnTo>
                  <a:pt x="2058605" y="56886"/>
                </a:lnTo>
                <a:lnTo>
                  <a:pt x="2011649" y="47016"/>
                </a:lnTo>
                <a:lnTo>
                  <a:pt x="1964097" y="39105"/>
                </a:lnTo>
                <a:lnTo>
                  <a:pt x="1911223" y="31909"/>
                </a:lnTo>
                <a:lnTo>
                  <a:pt x="1858136" y="25793"/>
                </a:lnTo>
                <a:lnTo>
                  <a:pt x="1804884" y="20617"/>
                </a:lnTo>
                <a:lnTo>
                  <a:pt x="1751513" y="16243"/>
                </a:lnTo>
                <a:lnTo>
                  <a:pt x="1698069" y="12533"/>
                </a:lnTo>
                <a:lnTo>
                  <a:pt x="1591154" y="6548"/>
                </a:lnTo>
                <a:lnTo>
                  <a:pt x="1537775" y="3997"/>
                </a:lnTo>
                <a:lnTo>
                  <a:pt x="1489806" y="2134"/>
                </a:lnTo>
                <a:lnTo>
                  <a:pt x="1441826" y="801"/>
                </a:lnTo>
                <a:lnTo>
                  <a:pt x="1393845" y="67"/>
                </a:lnTo>
                <a:lnTo>
                  <a:pt x="1345877" y="0"/>
                </a:lnTo>
                <a:lnTo>
                  <a:pt x="1297932" y="668"/>
                </a:lnTo>
                <a:lnTo>
                  <a:pt x="1250022" y="2141"/>
                </a:lnTo>
                <a:lnTo>
                  <a:pt x="1202158" y="4487"/>
                </a:lnTo>
                <a:lnTo>
                  <a:pt x="1154353" y="7774"/>
                </a:lnTo>
                <a:lnTo>
                  <a:pt x="1106619" y="12072"/>
                </a:lnTo>
                <a:lnTo>
                  <a:pt x="1056236" y="17635"/>
                </a:lnTo>
                <a:lnTo>
                  <a:pt x="1005897" y="24476"/>
                </a:lnTo>
                <a:lnTo>
                  <a:pt x="955678" y="32637"/>
                </a:lnTo>
                <a:lnTo>
                  <a:pt x="905655" y="42158"/>
                </a:lnTo>
                <a:lnTo>
                  <a:pt x="855904" y="53080"/>
                </a:lnTo>
                <a:lnTo>
                  <a:pt x="806500" y="65445"/>
                </a:lnTo>
                <a:lnTo>
                  <a:pt x="757519" y="79293"/>
                </a:lnTo>
                <a:lnTo>
                  <a:pt x="709038" y="94666"/>
                </a:lnTo>
                <a:lnTo>
                  <a:pt x="661131" y="111603"/>
                </a:lnTo>
                <a:lnTo>
                  <a:pt x="613876" y="130147"/>
                </a:lnTo>
                <a:lnTo>
                  <a:pt x="567347" y="150338"/>
                </a:lnTo>
                <a:lnTo>
                  <a:pt x="521620" y="172218"/>
                </a:lnTo>
                <a:lnTo>
                  <a:pt x="476772" y="195826"/>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2"/>
          <p:cNvSpPr/>
          <p:nvPr/>
        </p:nvSpPr>
        <p:spPr>
          <a:xfrm>
            <a:off x="0" y="4174729"/>
            <a:ext cx="1722755" cy="2992120"/>
          </a:xfrm>
          <a:custGeom>
            <a:rect b="b" l="l" r="r" t="t"/>
            <a:pathLst>
              <a:path extrusionOk="0" h="2992120" w="1722755">
                <a:moveTo>
                  <a:pt x="358866" y="2579146"/>
                </a:moveTo>
                <a:lnTo>
                  <a:pt x="186587" y="2744920"/>
                </a:lnTo>
                <a:lnTo>
                  <a:pt x="189042" y="2741619"/>
                </a:lnTo>
                <a:lnTo>
                  <a:pt x="215514" y="2699857"/>
                </a:lnTo>
                <a:lnTo>
                  <a:pt x="243604" y="2659302"/>
                </a:lnTo>
                <a:lnTo>
                  <a:pt x="273006" y="2619731"/>
                </a:lnTo>
                <a:lnTo>
                  <a:pt x="303409" y="2580917"/>
                </a:lnTo>
                <a:lnTo>
                  <a:pt x="334508" y="2542635"/>
                </a:lnTo>
                <a:lnTo>
                  <a:pt x="397855" y="2466977"/>
                </a:lnTo>
                <a:lnTo>
                  <a:pt x="430114" y="2429661"/>
                </a:lnTo>
                <a:lnTo>
                  <a:pt x="462771" y="2392713"/>
                </a:lnTo>
                <a:lnTo>
                  <a:pt x="495824" y="2356130"/>
                </a:lnTo>
                <a:lnTo>
                  <a:pt x="529273" y="2319915"/>
                </a:lnTo>
                <a:lnTo>
                  <a:pt x="563120" y="2284066"/>
                </a:lnTo>
                <a:lnTo>
                  <a:pt x="597364" y="2248584"/>
                </a:lnTo>
                <a:lnTo>
                  <a:pt x="632004" y="2213468"/>
                </a:lnTo>
                <a:lnTo>
                  <a:pt x="669774" y="2176323"/>
                </a:lnTo>
                <a:lnTo>
                  <a:pt x="708096" y="2139831"/>
                </a:lnTo>
                <a:lnTo>
                  <a:pt x="746950" y="2103961"/>
                </a:lnTo>
                <a:lnTo>
                  <a:pt x="786317" y="2068681"/>
                </a:lnTo>
                <a:lnTo>
                  <a:pt x="826178" y="2033960"/>
                </a:lnTo>
                <a:lnTo>
                  <a:pt x="866514" y="1999767"/>
                </a:lnTo>
                <a:lnTo>
                  <a:pt x="907306" y="1966071"/>
                </a:lnTo>
                <a:lnTo>
                  <a:pt x="1145959" y="1773989"/>
                </a:lnTo>
                <a:lnTo>
                  <a:pt x="715139" y="2188542"/>
                </a:lnTo>
                <a:lnTo>
                  <a:pt x="678221" y="2224313"/>
                </a:lnTo>
                <a:lnTo>
                  <a:pt x="641856" y="2260607"/>
                </a:lnTo>
                <a:lnTo>
                  <a:pt x="606024" y="2297403"/>
                </a:lnTo>
                <a:lnTo>
                  <a:pt x="570705" y="2334679"/>
                </a:lnTo>
                <a:lnTo>
                  <a:pt x="535878" y="2372416"/>
                </a:lnTo>
                <a:lnTo>
                  <a:pt x="501525" y="2410592"/>
                </a:lnTo>
                <a:lnTo>
                  <a:pt x="467624" y="2449186"/>
                </a:lnTo>
                <a:lnTo>
                  <a:pt x="434155" y="2488179"/>
                </a:lnTo>
                <a:lnTo>
                  <a:pt x="401100" y="2527548"/>
                </a:lnTo>
                <a:lnTo>
                  <a:pt x="358866" y="2579146"/>
                </a:lnTo>
                <a:close/>
              </a:path>
              <a:path extrusionOk="0" h="2992120" w="1722755">
                <a:moveTo>
                  <a:pt x="154598" y="2804819"/>
                </a:moveTo>
                <a:lnTo>
                  <a:pt x="104011" y="2831188"/>
                </a:lnTo>
                <a:lnTo>
                  <a:pt x="78599" y="2844134"/>
                </a:lnTo>
                <a:lnTo>
                  <a:pt x="18897" y="2872861"/>
                </a:lnTo>
                <a:lnTo>
                  <a:pt x="0" y="2853222"/>
                </a:lnTo>
                <a:lnTo>
                  <a:pt x="0" y="2839508"/>
                </a:lnTo>
                <a:lnTo>
                  <a:pt x="179322" y="2749562"/>
                </a:lnTo>
                <a:lnTo>
                  <a:pt x="183185" y="2747724"/>
                </a:lnTo>
                <a:lnTo>
                  <a:pt x="186587" y="2744920"/>
                </a:lnTo>
                <a:lnTo>
                  <a:pt x="358866" y="2579146"/>
                </a:lnTo>
                <a:lnTo>
                  <a:pt x="304209" y="2647708"/>
                </a:lnTo>
                <a:lnTo>
                  <a:pt x="292358" y="2663022"/>
                </a:lnTo>
                <a:lnTo>
                  <a:pt x="280931" y="2678501"/>
                </a:lnTo>
                <a:lnTo>
                  <a:pt x="270784" y="2692551"/>
                </a:lnTo>
                <a:lnTo>
                  <a:pt x="155094" y="2803872"/>
                </a:lnTo>
                <a:lnTo>
                  <a:pt x="154598" y="2804819"/>
                </a:lnTo>
                <a:close/>
              </a:path>
              <a:path extrusionOk="0" h="2992120" w="1722755">
                <a:moveTo>
                  <a:pt x="1639350" y="1808211"/>
                </a:moveTo>
                <a:lnTo>
                  <a:pt x="1495661" y="1946474"/>
                </a:lnTo>
                <a:lnTo>
                  <a:pt x="1534256" y="1906378"/>
                </a:lnTo>
                <a:lnTo>
                  <a:pt x="1568855" y="1862952"/>
                </a:lnTo>
                <a:lnTo>
                  <a:pt x="1599338" y="1816529"/>
                </a:lnTo>
                <a:lnTo>
                  <a:pt x="1625588" y="1767443"/>
                </a:lnTo>
                <a:lnTo>
                  <a:pt x="1646254" y="1721036"/>
                </a:lnTo>
                <a:lnTo>
                  <a:pt x="1664223" y="1673791"/>
                </a:lnTo>
                <a:lnTo>
                  <a:pt x="1679025" y="1625542"/>
                </a:lnTo>
                <a:lnTo>
                  <a:pt x="1690194" y="1576122"/>
                </a:lnTo>
                <a:lnTo>
                  <a:pt x="1692429" y="1557475"/>
                </a:lnTo>
                <a:lnTo>
                  <a:pt x="1692370" y="1548073"/>
                </a:lnTo>
                <a:lnTo>
                  <a:pt x="1668469" y="1508292"/>
                </a:lnTo>
                <a:lnTo>
                  <a:pt x="1653451" y="1507215"/>
                </a:lnTo>
                <a:lnTo>
                  <a:pt x="1641134" y="1508221"/>
                </a:lnTo>
                <a:lnTo>
                  <a:pt x="1556662" y="1530914"/>
                </a:lnTo>
                <a:lnTo>
                  <a:pt x="1511071" y="1551815"/>
                </a:lnTo>
                <a:lnTo>
                  <a:pt x="1467685" y="1577110"/>
                </a:lnTo>
                <a:lnTo>
                  <a:pt x="1426226" y="1606099"/>
                </a:lnTo>
                <a:lnTo>
                  <a:pt x="1317003" y="1691003"/>
                </a:lnTo>
                <a:lnTo>
                  <a:pt x="1308570" y="1697583"/>
                </a:lnTo>
                <a:lnTo>
                  <a:pt x="1227998" y="1758715"/>
                </a:lnTo>
                <a:lnTo>
                  <a:pt x="1146508" y="1821763"/>
                </a:lnTo>
                <a:lnTo>
                  <a:pt x="1066015" y="1885970"/>
                </a:lnTo>
                <a:lnTo>
                  <a:pt x="946902" y="1984240"/>
                </a:lnTo>
                <a:lnTo>
                  <a:pt x="829410" y="2084571"/>
                </a:lnTo>
                <a:lnTo>
                  <a:pt x="790714" y="2118650"/>
                </a:lnTo>
                <a:lnTo>
                  <a:pt x="752630" y="2153313"/>
                </a:lnTo>
                <a:lnTo>
                  <a:pt x="715139" y="2188542"/>
                </a:lnTo>
                <a:lnTo>
                  <a:pt x="1145959" y="1773989"/>
                </a:lnTo>
                <a:lnTo>
                  <a:pt x="1335031" y="1628239"/>
                </a:lnTo>
                <a:lnTo>
                  <a:pt x="1418372" y="1565752"/>
                </a:lnTo>
                <a:lnTo>
                  <a:pt x="1460531" y="1537139"/>
                </a:lnTo>
                <a:lnTo>
                  <a:pt x="1505253" y="1512973"/>
                </a:lnTo>
                <a:lnTo>
                  <a:pt x="1552220" y="1493426"/>
                </a:lnTo>
                <a:lnTo>
                  <a:pt x="1601116" y="1478673"/>
                </a:lnTo>
                <a:lnTo>
                  <a:pt x="1650290" y="1471745"/>
                </a:lnTo>
                <a:lnTo>
                  <a:pt x="1677099" y="1474597"/>
                </a:lnTo>
                <a:lnTo>
                  <a:pt x="1713139" y="1503732"/>
                </a:lnTo>
                <a:lnTo>
                  <a:pt x="1722546" y="1542416"/>
                </a:lnTo>
                <a:lnTo>
                  <a:pt x="1722728" y="1555560"/>
                </a:lnTo>
                <a:lnTo>
                  <a:pt x="1721791" y="1568636"/>
                </a:lnTo>
                <a:lnTo>
                  <a:pt x="1708649" y="1631702"/>
                </a:lnTo>
                <a:lnTo>
                  <a:pt x="1693995" y="1680837"/>
                </a:lnTo>
                <a:lnTo>
                  <a:pt x="1676174" y="1728967"/>
                </a:lnTo>
                <a:lnTo>
                  <a:pt x="1655567" y="1776167"/>
                </a:lnTo>
                <a:lnTo>
                  <a:pt x="1639350" y="1808211"/>
                </a:lnTo>
                <a:close/>
              </a:path>
              <a:path extrusionOk="0" h="2992120" w="1722755">
                <a:moveTo>
                  <a:pt x="133592" y="2992057"/>
                </a:moveTo>
                <a:lnTo>
                  <a:pt x="99678" y="2956812"/>
                </a:lnTo>
                <a:lnTo>
                  <a:pt x="103291" y="2937786"/>
                </a:lnTo>
                <a:lnTo>
                  <a:pt x="112497" y="2905834"/>
                </a:lnTo>
                <a:lnTo>
                  <a:pt x="136616" y="2843836"/>
                </a:lnTo>
                <a:lnTo>
                  <a:pt x="155094" y="2803872"/>
                </a:lnTo>
                <a:lnTo>
                  <a:pt x="270784" y="2692551"/>
                </a:lnTo>
                <a:lnTo>
                  <a:pt x="258549" y="2709489"/>
                </a:lnTo>
                <a:lnTo>
                  <a:pt x="259955" y="2710955"/>
                </a:lnTo>
                <a:lnTo>
                  <a:pt x="264305" y="2708648"/>
                </a:lnTo>
                <a:lnTo>
                  <a:pt x="268646" y="2706819"/>
                </a:lnTo>
                <a:lnTo>
                  <a:pt x="304591" y="2687730"/>
                </a:lnTo>
                <a:lnTo>
                  <a:pt x="217182" y="2771838"/>
                </a:lnTo>
                <a:lnTo>
                  <a:pt x="193610" y="2814487"/>
                </a:lnTo>
                <a:lnTo>
                  <a:pt x="174748" y="2854410"/>
                </a:lnTo>
                <a:lnTo>
                  <a:pt x="158065" y="2895318"/>
                </a:lnTo>
                <a:lnTo>
                  <a:pt x="143495" y="2937142"/>
                </a:lnTo>
                <a:lnTo>
                  <a:pt x="133592" y="2992057"/>
                </a:lnTo>
                <a:close/>
              </a:path>
              <a:path extrusionOk="0" h="2992120" w="1722755">
                <a:moveTo>
                  <a:pt x="1514785" y="1972688"/>
                </a:moveTo>
                <a:lnTo>
                  <a:pt x="1478199" y="2006842"/>
                </a:lnTo>
                <a:lnTo>
                  <a:pt x="1440928" y="2040049"/>
                </a:lnTo>
                <a:lnTo>
                  <a:pt x="1402987" y="2072332"/>
                </a:lnTo>
                <a:lnTo>
                  <a:pt x="1364389" y="2103715"/>
                </a:lnTo>
                <a:lnTo>
                  <a:pt x="1325151" y="2134222"/>
                </a:lnTo>
                <a:lnTo>
                  <a:pt x="1285285" y="2163876"/>
                </a:lnTo>
                <a:lnTo>
                  <a:pt x="1244807" y="2192700"/>
                </a:lnTo>
                <a:lnTo>
                  <a:pt x="1203731" y="2220718"/>
                </a:lnTo>
                <a:lnTo>
                  <a:pt x="1162072" y="2247954"/>
                </a:lnTo>
                <a:lnTo>
                  <a:pt x="1119844" y="2274431"/>
                </a:lnTo>
                <a:lnTo>
                  <a:pt x="1077061" y="2300172"/>
                </a:lnTo>
                <a:lnTo>
                  <a:pt x="1033739" y="2325202"/>
                </a:lnTo>
                <a:lnTo>
                  <a:pt x="678072" y="2523725"/>
                </a:lnTo>
                <a:lnTo>
                  <a:pt x="274459" y="2741145"/>
                </a:lnTo>
                <a:lnTo>
                  <a:pt x="237294" y="2760264"/>
                </a:lnTo>
                <a:lnTo>
                  <a:pt x="224933" y="2766727"/>
                </a:lnTo>
                <a:lnTo>
                  <a:pt x="220827" y="2768800"/>
                </a:lnTo>
                <a:lnTo>
                  <a:pt x="217182" y="2771838"/>
                </a:lnTo>
                <a:lnTo>
                  <a:pt x="304591" y="2687730"/>
                </a:lnTo>
                <a:lnTo>
                  <a:pt x="361524" y="2657402"/>
                </a:lnTo>
                <a:lnTo>
                  <a:pt x="845431" y="2393306"/>
                </a:lnTo>
                <a:lnTo>
                  <a:pt x="1020192" y="2295030"/>
                </a:lnTo>
                <a:lnTo>
                  <a:pt x="1062980" y="2270289"/>
                </a:lnTo>
                <a:lnTo>
                  <a:pt x="1105247" y="2244838"/>
                </a:lnTo>
                <a:lnTo>
                  <a:pt x="1146976" y="2218656"/>
                </a:lnTo>
                <a:lnTo>
                  <a:pt x="1188150" y="2191720"/>
                </a:lnTo>
                <a:lnTo>
                  <a:pt x="1228755" y="2164008"/>
                </a:lnTo>
                <a:lnTo>
                  <a:pt x="1268773" y="2135499"/>
                </a:lnTo>
                <a:lnTo>
                  <a:pt x="1308189" y="2106171"/>
                </a:lnTo>
                <a:lnTo>
                  <a:pt x="1346986" y="2076002"/>
                </a:lnTo>
                <a:lnTo>
                  <a:pt x="1385148" y="2044969"/>
                </a:lnTo>
                <a:lnTo>
                  <a:pt x="1422658" y="2013052"/>
                </a:lnTo>
                <a:lnTo>
                  <a:pt x="1459501" y="1980227"/>
                </a:lnTo>
                <a:lnTo>
                  <a:pt x="1495661" y="1946474"/>
                </a:lnTo>
                <a:lnTo>
                  <a:pt x="1639350" y="1808211"/>
                </a:lnTo>
                <a:lnTo>
                  <a:pt x="1633556" y="1819657"/>
                </a:lnTo>
                <a:lnTo>
                  <a:pt x="1608331" y="1861236"/>
                </a:lnTo>
                <a:lnTo>
                  <a:pt x="1580033" y="1900721"/>
                </a:lnTo>
                <a:lnTo>
                  <a:pt x="1548804" y="1937932"/>
                </a:lnTo>
                <a:lnTo>
                  <a:pt x="1514785" y="1972688"/>
                </a:lnTo>
                <a:close/>
              </a:path>
              <a:path extrusionOk="0" h="2992120" w="1722755">
                <a:moveTo>
                  <a:pt x="380758" y="1080089"/>
                </a:moveTo>
                <a:lnTo>
                  <a:pt x="177144" y="1276015"/>
                </a:lnTo>
                <a:lnTo>
                  <a:pt x="181313" y="1270594"/>
                </a:lnTo>
                <a:lnTo>
                  <a:pt x="339877" y="1074194"/>
                </a:lnTo>
                <a:lnTo>
                  <a:pt x="403170" y="998597"/>
                </a:lnTo>
                <a:lnTo>
                  <a:pt x="434913" y="962446"/>
                </a:lnTo>
                <a:lnTo>
                  <a:pt x="467379" y="926945"/>
                </a:lnTo>
                <a:lnTo>
                  <a:pt x="500615" y="892150"/>
                </a:lnTo>
                <a:lnTo>
                  <a:pt x="534666" y="858117"/>
                </a:lnTo>
                <a:lnTo>
                  <a:pt x="569575" y="824899"/>
                </a:lnTo>
                <a:lnTo>
                  <a:pt x="605389" y="792553"/>
                </a:lnTo>
                <a:lnTo>
                  <a:pt x="640569" y="766296"/>
                </a:lnTo>
                <a:lnTo>
                  <a:pt x="678391" y="747845"/>
                </a:lnTo>
                <a:lnTo>
                  <a:pt x="692086" y="745770"/>
                </a:lnTo>
                <a:lnTo>
                  <a:pt x="700737" y="745892"/>
                </a:lnTo>
                <a:lnTo>
                  <a:pt x="576506" y="865432"/>
                </a:lnTo>
                <a:lnTo>
                  <a:pt x="539968" y="902013"/>
                </a:lnTo>
                <a:lnTo>
                  <a:pt x="504134" y="939206"/>
                </a:lnTo>
                <a:lnTo>
                  <a:pt x="469045" y="977055"/>
                </a:lnTo>
                <a:lnTo>
                  <a:pt x="434742" y="1015601"/>
                </a:lnTo>
                <a:lnTo>
                  <a:pt x="401267" y="1054887"/>
                </a:lnTo>
                <a:lnTo>
                  <a:pt x="380758" y="1080089"/>
                </a:lnTo>
                <a:close/>
              </a:path>
              <a:path extrusionOk="0" h="2992120" w="1722755">
                <a:moveTo>
                  <a:pt x="0" y="1553333"/>
                </a:moveTo>
                <a:lnTo>
                  <a:pt x="0" y="1496214"/>
                </a:lnTo>
                <a:lnTo>
                  <a:pt x="7503" y="1486268"/>
                </a:lnTo>
                <a:lnTo>
                  <a:pt x="70164" y="1405255"/>
                </a:lnTo>
                <a:lnTo>
                  <a:pt x="72366" y="1402667"/>
                </a:lnTo>
                <a:lnTo>
                  <a:pt x="74099" y="1399591"/>
                </a:lnTo>
                <a:lnTo>
                  <a:pt x="74640" y="1396252"/>
                </a:lnTo>
                <a:lnTo>
                  <a:pt x="45558" y="1418490"/>
                </a:lnTo>
                <a:lnTo>
                  <a:pt x="35807" y="1425634"/>
                </a:lnTo>
                <a:lnTo>
                  <a:pt x="0" y="1451760"/>
                </a:lnTo>
                <a:lnTo>
                  <a:pt x="0" y="1406024"/>
                </a:lnTo>
                <a:lnTo>
                  <a:pt x="166685" y="1285140"/>
                </a:lnTo>
                <a:lnTo>
                  <a:pt x="172027" y="1280938"/>
                </a:lnTo>
                <a:lnTo>
                  <a:pt x="380758" y="1080089"/>
                </a:lnTo>
                <a:lnTo>
                  <a:pt x="368660" y="1094956"/>
                </a:lnTo>
                <a:lnTo>
                  <a:pt x="336961" y="1135852"/>
                </a:lnTo>
                <a:lnTo>
                  <a:pt x="324072" y="1152606"/>
                </a:lnTo>
                <a:lnTo>
                  <a:pt x="284506" y="1202764"/>
                </a:lnTo>
                <a:lnTo>
                  <a:pt x="285444" y="1203740"/>
                </a:lnTo>
                <a:lnTo>
                  <a:pt x="290769" y="1200495"/>
                </a:lnTo>
                <a:lnTo>
                  <a:pt x="293196" y="1198629"/>
                </a:lnTo>
                <a:lnTo>
                  <a:pt x="332352" y="1169994"/>
                </a:lnTo>
                <a:lnTo>
                  <a:pt x="371159" y="1140848"/>
                </a:lnTo>
                <a:lnTo>
                  <a:pt x="381742" y="1132631"/>
                </a:lnTo>
                <a:lnTo>
                  <a:pt x="195851" y="1311503"/>
                </a:lnTo>
                <a:lnTo>
                  <a:pt x="130169" y="1387586"/>
                </a:lnTo>
                <a:lnTo>
                  <a:pt x="98163" y="1426825"/>
                </a:lnTo>
                <a:lnTo>
                  <a:pt x="66613" y="1466417"/>
                </a:lnTo>
                <a:lnTo>
                  <a:pt x="35530" y="1506368"/>
                </a:lnTo>
                <a:lnTo>
                  <a:pt x="4925" y="1546681"/>
                </a:lnTo>
                <a:lnTo>
                  <a:pt x="0" y="1553333"/>
                </a:lnTo>
                <a:close/>
              </a:path>
              <a:path extrusionOk="0" h="2992120" w="1722755">
                <a:moveTo>
                  <a:pt x="748253" y="798899"/>
                </a:moveTo>
                <a:lnTo>
                  <a:pt x="559660" y="980371"/>
                </a:lnTo>
                <a:lnTo>
                  <a:pt x="598250" y="943136"/>
                </a:lnTo>
                <a:lnTo>
                  <a:pt x="674549" y="867839"/>
                </a:lnTo>
                <a:lnTo>
                  <a:pt x="699472" y="836988"/>
                </a:lnTo>
                <a:lnTo>
                  <a:pt x="716239" y="800953"/>
                </a:lnTo>
                <a:lnTo>
                  <a:pt x="717743" y="791140"/>
                </a:lnTo>
                <a:lnTo>
                  <a:pt x="715508" y="784280"/>
                </a:lnTo>
                <a:lnTo>
                  <a:pt x="715303" y="784007"/>
                </a:lnTo>
                <a:lnTo>
                  <a:pt x="709462" y="780263"/>
                </a:lnTo>
                <a:lnTo>
                  <a:pt x="699885" y="780056"/>
                </a:lnTo>
                <a:lnTo>
                  <a:pt x="689535" y="782032"/>
                </a:lnTo>
                <a:lnTo>
                  <a:pt x="639273" y="810583"/>
                </a:lnTo>
                <a:lnTo>
                  <a:pt x="596873" y="846450"/>
                </a:lnTo>
                <a:lnTo>
                  <a:pt x="576506" y="865432"/>
                </a:lnTo>
                <a:lnTo>
                  <a:pt x="700737" y="745892"/>
                </a:lnTo>
                <a:lnTo>
                  <a:pt x="740654" y="763840"/>
                </a:lnTo>
                <a:lnTo>
                  <a:pt x="749043" y="782575"/>
                </a:lnTo>
                <a:lnTo>
                  <a:pt x="748253" y="798899"/>
                </a:lnTo>
                <a:close/>
              </a:path>
              <a:path extrusionOk="0" h="2992120" w="1722755">
                <a:moveTo>
                  <a:pt x="633286" y="958871"/>
                </a:moveTo>
                <a:lnTo>
                  <a:pt x="599061" y="991478"/>
                </a:lnTo>
                <a:lnTo>
                  <a:pt x="564170" y="1023394"/>
                </a:lnTo>
                <a:lnTo>
                  <a:pt x="528919" y="1054935"/>
                </a:lnTo>
                <a:lnTo>
                  <a:pt x="490782" y="1088179"/>
                </a:lnTo>
                <a:lnTo>
                  <a:pt x="451965" y="1120552"/>
                </a:lnTo>
                <a:lnTo>
                  <a:pt x="412535" y="1152139"/>
                </a:lnTo>
                <a:lnTo>
                  <a:pt x="372558" y="1183025"/>
                </a:lnTo>
                <a:lnTo>
                  <a:pt x="332099" y="1213296"/>
                </a:lnTo>
                <a:lnTo>
                  <a:pt x="291224" y="1243038"/>
                </a:lnTo>
                <a:lnTo>
                  <a:pt x="208487" y="1301274"/>
                </a:lnTo>
                <a:lnTo>
                  <a:pt x="195851" y="1311503"/>
                </a:lnTo>
                <a:lnTo>
                  <a:pt x="381742" y="1132631"/>
                </a:lnTo>
                <a:lnTo>
                  <a:pt x="409499" y="1111080"/>
                </a:lnTo>
                <a:lnTo>
                  <a:pt x="447255" y="1080584"/>
                </a:lnTo>
                <a:lnTo>
                  <a:pt x="484309" y="1049250"/>
                </a:lnTo>
                <a:lnTo>
                  <a:pt x="520543" y="1016969"/>
                </a:lnTo>
                <a:lnTo>
                  <a:pt x="559660" y="980371"/>
                </a:lnTo>
                <a:lnTo>
                  <a:pt x="748253" y="798899"/>
                </a:lnTo>
                <a:lnTo>
                  <a:pt x="747996" y="804210"/>
                </a:lnTo>
                <a:lnTo>
                  <a:pt x="728498" y="850330"/>
                </a:lnTo>
                <a:lnTo>
                  <a:pt x="698528" y="890322"/>
                </a:lnTo>
                <a:lnTo>
                  <a:pt x="666544" y="925258"/>
                </a:lnTo>
                <a:lnTo>
                  <a:pt x="633286" y="958871"/>
                </a:lnTo>
                <a:close/>
              </a:path>
              <a:path extrusionOk="0" h="2992120" w="1722755">
                <a:moveTo>
                  <a:pt x="0" y="960633"/>
                </a:moveTo>
                <a:lnTo>
                  <a:pt x="0" y="897406"/>
                </a:lnTo>
                <a:lnTo>
                  <a:pt x="98367" y="720137"/>
                </a:lnTo>
                <a:lnTo>
                  <a:pt x="121118" y="677185"/>
                </a:lnTo>
                <a:lnTo>
                  <a:pt x="143302" y="633878"/>
                </a:lnTo>
                <a:lnTo>
                  <a:pt x="164975" y="590274"/>
                </a:lnTo>
                <a:lnTo>
                  <a:pt x="186192" y="546431"/>
                </a:lnTo>
                <a:lnTo>
                  <a:pt x="207012" y="502408"/>
                </a:lnTo>
                <a:lnTo>
                  <a:pt x="226195" y="456357"/>
                </a:lnTo>
                <a:lnTo>
                  <a:pt x="241903" y="409072"/>
                </a:lnTo>
                <a:lnTo>
                  <a:pt x="254757" y="360833"/>
                </a:lnTo>
                <a:lnTo>
                  <a:pt x="265382" y="311922"/>
                </a:lnTo>
                <a:lnTo>
                  <a:pt x="269932" y="273553"/>
                </a:lnTo>
                <a:lnTo>
                  <a:pt x="272336" y="234783"/>
                </a:lnTo>
                <a:lnTo>
                  <a:pt x="272624" y="232157"/>
                </a:lnTo>
                <a:lnTo>
                  <a:pt x="281495" y="218455"/>
                </a:lnTo>
                <a:lnTo>
                  <a:pt x="285556" y="218775"/>
                </a:lnTo>
                <a:lnTo>
                  <a:pt x="296153" y="283355"/>
                </a:lnTo>
                <a:lnTo>
                  <a:pt x="292715" y="318262"/>
                </a:lnTo>
                <a:lnTo>
                  <a:pt x="278318" y="387299"/>
                </a:lnTo>
                <a:lnTo>
                  <a:pt x="263650" y="439643"/>
                </a:lnTo>
                <a:lnTo>
                  <a:pt x="245576" y="490529"/>
                </a:lnTo>
                <a:lnTo>
                  <a:pt x="224678" y="540189"/>
                </a:lnTo>
                <a:lnTo>
                  <a:pt x="201536" y="588852"/>
                </a:lnTo>
                <a:lnTo>
                  <a:pt x="176732" y="636747"/>
                </a:lnTo>
                <a:lnTo>
                  <a:pt x="0" y="960633"/>
                </a:lnTo>
                <a:close/>
              </a:path>
              <a:path extrusionOk="0" h="2992120" w="1722755">
                <a:moveTo>
                  <a:pt x="285556" y="1932103"/>
                </a:moveTo>
                <a:lnTo>
                  <a:pt x="249796" y="1966030"/>
                </a:lnTo>
                <a:lnTo>
                  <a:pt x="177339" y="2032909"/>
                </a:lnTo>
                <a:lnTo>
                  <a:pt x="0" y="2191001"/>
                </a:lnTo>
                <a:lnTo>
                  <a:pt x="0" y="2106064"/>
                </a:lnTo>
                <a:lnTo>
                  <a:pt x="218894" y="1854372"/>
                </a:lnTo>
                <a:lnTo>
                  <a:pt x="381778" y="1660535"/>
                </a:lnTo>
                <a:lnTo>
                  <a:pt x="499904" y="1519425"/>
                </a:lnTo>
                <a:lnTo>
                  <a:pt x="562622" y="1447540"/>
                </a:lnTo>
                <a:lnTo>
                  <a:pt x="594526" y="1412095"/>
                </a:lnTo>
                <a:lnTo>
                  <a:pt x="626839" y="1377030"/>
                </a:lnTo>
                <a:lnTo>
                  <a:pt x="659592" y="1342376"/>
                </a:lnTo>
                <a:lnTo>
                  <a:pt x="692819" y="1308169"/>
                </a:lnTo>
                <a:lnTo>
                  <a:pt x="731571" y="1271878"/>
                </a:lnTo>
                <a:lnTo>
                  <a:pt x="771907" y="1237234"/>
                </a:lnTo>
                <a:lnTo>
                  <a:pt x="806282" y="1221746"/>
                </a:lnTo>
                <a:lnTo>
                  <a:pt x="814411" y="1222459"/>
                </a:lnTo>
                <a:lnTo>
                  <a:pt x="821955" y="1225583"/>
                </a:lnTo>
                <a:lnTo>
                  <a:pt x="824977" y="1228149"/>
                </a:lnTo>
                <a:lnTo>
                  <a:pt x="733713" y="1315967"/>
                </a:lnTo>
                <a:lnTo>
                  <a:pt x="719434" y="1330463"/>
                </a:lnTo>
                <a:lnTo>
                  <a:pt x="679758" y="1373808"/>
                </a:lnTo>
                <a:lnTo>
                  <a:pt x="576714" y="1487276"/>
                </a:lnTo>
                <a:lnTo>
                  <a:pt x="541573" y="1526938"/>
                </a:lnTo>
                <a:lnTo>
                  <a:pt x="474353" y="1605063"/>
                </a:lnTo>
                <a:lnTo>
                  <a:pt x="282625" y="1836724"/>
                </a:lnTo>
                <a:lnTo>
                  <a:pt x="81371" y="2068421"/>
                </a:lnTo>
                <a:lnTo>
                  <a:pt x="79169" y="2071009"/>
                </a:lnTo>
                <a:lnTo>
                  <a:pt x="77211" y="2073363"/>
                </a:lnTo>
                <a:lnTo>
                  <a:pt x="75244" y="2076195"/>
                </a:lnTo>
                <a:lnTo>
                  <a:pt x="78610" y="2075305"/>
                </a:lnTo>
                <a:lnTo>
                  <a:pt x="81515" y="2073448"/>
                </a:lnTo>
                <a:lnTo>
                  <a:pt x="83952" y="2071103"/>
                </a:lnTo>
                <a:lnTo>
                  <a:pt x="122110" y="2037524"/>
                </a:lnTo>
                <a:lnTo>
                  <a:pt x="159836" y="2003520"/>
                </a:lnTo>
                <a:lnTo>
                  <a:pt x="197150" y="1969111"/>
                </a:lnTo>
                <a:lnTo>
                  <a:pt x="234073" y="1934316"/>
                </a:lnTo>
                <a:lnTo>
                  <a:pt x="701978" y="1484085"/>
                </a:lnTo>
                <a:lnTo>
                  <a:pt x="669890" y="1522320"/>
                </a:lnTo>
                <a:lnTo>
                  <a:pt x="424146" y="1791660"/>
                </a:lnTo>
                <a:lnTo>
                  <a:pt x="390280" y="1827608"/>
                </a:lnTo>
                <a:lnTo>
                  <a:pt x="355856" y="1862956"/>
                </a:lnTo>
                <a:lnTo>
                  <a:pt x="320928" y="1897766"/>
                </a:lnTo>
                <a:lnTo>
                  <a:pt x="285556" y="1932103"/>
                </a:lnTo>
                <a:close/>
              </a:path>
              <a:path extrusionOk="0" h="2992120" w="1722755">
                <a:moveTo>
                  <a:pt x="701978" y="1484085"/>
                </a:moveTo>
                <a:lnTo>
                  <a:pt x="270623" y="1899152"/>
                </a:lnTo>
                <a:lnTo>
                  <a:pt x="306820" y="1863639"/>
                </a:lnTo>
                <a:lnTo>
                  <a:pt x="378234" y="1791640"/>
                </a:lnTo>
                <a:lnTo>
                  <a:pt x="448473" y="1718468"/>
                </a:lnTo>
                <a:lnTo>
                  <a:pt x="517693" y="1644272"/>
                </a:lnTo>
                <a:lnTo>
                  <a:pt x="619957" y="1531385"/>
                </a:lnTo>
                <a:lnTo>
                  <a:pt x="653412" y="1492154"/>
                </a:lnTo>
                <a:lnTo>
                  <a:pt x="685014" y="1451756"/>
                </a:lnTo>
                <a:lnTo>
                  <a:pt x="714646" y="1410097"/>
                </a:lnTo>
                <a:lnTo>
                  <a:pt x="742190" y="1367081"/>
                </a:lnTo>
                <a:lnTo>
                  <a:pt x="767529" y="1322612"/>
                </a:lnTo>
                <a:lnTo>
                  <a:pt x="790545" y="1276596"/>
                </a:lnTo>
                <a:lnTo>
                  <a:pt x="793315" y="1269234"/>
                </a:lnTo>
                <a:lnTo>
                  <a:pt x="795056" y="1265680"/>
                </a:lnTo>
                <a:lnTo>
                  <a:pt x="794587" y="1265192"/>
                </a:lnTo>
                <a:lnTo>
                  <a:pt x="793874" y="1264939"/>
                </a:lnTo>
                <a:lnTo>
                  <a:pt x="793405" y="1264451"/>
                </a:lnTo>
                <a:lnTo>
                  <a:pt x="788793" y="1267949"/>
                </a:lnTo>
                <a:lnTo>
                  <a:pt x="783469" y="1271194"/>
                </a:lnTo>
                <a:lnTo>
                  <a:pt x="779327" y="1275180"/>
                </a:lnTo>
                <a:lnTo>
                  <a:pt x="748764" y="1302181"/>
                </a:lnTo>
                <a:lnTo>
                  <a:pt x="733713" y="1315967"/>
                </a:lnTo>
                <a:lnTo>
                  <a:pt x="824977" y="1228149"/>
                </a:lnTo>
                <a:lnTo>
                  <a:pt x="827728" y="1230485"/>
                </a:lnTo>
                <a:lnTo>
                  <a:pt x="828628" y="1231498"/>
                </a:lnTo>
                <a:lnTo>
                  <a:pt x="833166" y="1238323"/>
                </a:lnTo>
                <a:lnTo>
                  <a:pt x="835578" y="1246591"/>
                </a:lnTo>
                <a:lnTo>
                  <a:pt x="835429" y="1255122"/>
                </a:lnTo>
                <a:lnTo>
                  <a:pt x="810427" y="1309510"/>
                </a:lnTo>
                <a:lnTo>
                  <a:pt x="786654" y="1354789"/>
                </a:lnTo>
                <a:lnTo>
                  <a:pt x="761029" y="1398928"/>
                </a:lnTo>
                <a:lnTo>
                  <a:pt x="733237" y="1441709"/>
                </a:lnTo>
                <a:lnTo>
                  <a:pt x="702962" y="1482912"/>
                </a:lnTo>
                <a:lnTo>
                  <a:pt x="701978" y="1484085"/>
                </a:lnTo>
                <a:close/>
              </a:path>
              <a:path extrusionOk="0" h="2992120" w="1722755">
                <a:moveTo>
                  <a:pt x="342123" y="35472"/>
                </a:moveTo>
                <a:lnTo>
                  <a:pt x="336270" y="38070"/>
                </a:lnTo>
                <a:lnTo>
                  <a:pt x="324379" y="37234"/>
                </a:lnTo>
                <a:lnTo>
                  <a:pt x="320345" y="35480"/>
                </a:lnTo>
                <a:lnTo>
                  <a:pt x="315535" y="36821"/>
                </a:lnTo>
                <a:lnTo>
                  <a:pt x="310743" y="37205"/>
                </a:lnTo>
                <a:lnTo>
                  <a:pt x="308084" y="24383"/>
                </a:lnTo>
                <a:lnTo>
                  <a:pt x="306898" y="18053"/>
                </a:lnTo>
                <a:lnTo>
                  <a:pt x="305959" y="11751"/>
                </a:lnTo>
                <a:lnTo>
                  <a:pt x="307966" y="30"/>
                </a:lnTo>
                <a:lnTo>
                  <a:pt x="342123" y="3547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txBox="1"/>
          <p:nvPr>
            <p:ph type="ctrTitle"/>
          </p:nvPr>
        </p:nvSpPr>
        <p:spPr>
          <a:xfrm>
            <a:off x="1827557" y="1631337"/>
            <a:ext cx="6098484" cy="234505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subTitle"/>
          </p:nvPr>
        </p:nvSpPr>
        <p:spPr>
          <a:xfrm>
            <a:off x="1734070" y="4324272"/>
            <a:ext cx="6285459" cy="10255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CO"/>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3"/>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718820" y="1838372"/>
            <a:ext cx="8303895" cy="47485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800">
                <a:solidFill>
                  <a:srgbClr val="3D3D6F"/>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3"/>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5" name="Shape 35"/>
        <p:cNvGrpSpPr/>
        <p:nvPr/>
      </p:nvGrpSpPr>
      <p:grpSpPr>
        <a:xfrm>
          <a:off x="0" y="0"/>
          <a:ext cx="0" cy="0"/>
          <a:chOff x="0" y="0"/>
          <a:chExt cx="0" cy="0"/>
        </a:xfrm>
      </p:grpSpPr>
      <p:sp>
        <p:nvSpPr>
          <p:cNvPr id="36" name="Google Shape;36;p4"/>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9" name="Shape 39"/>
        <p:cNvGrpSpPr/>
        <p:nvPr/>
      </p:nvGrpSpPr>
      <p:grpSpPr>
        <a:xfrm>
          <a:off x="0" y="0"/>
          <a:ext cx="0" cy="0"/>
          <a:chOff x="0" y="0"/>
          <a:chExt cx="0" cy="0"/>
        </a:xfrm>
      </p:grpSpPr>
      <p:sp>
        <p:nvSpPr>
          <p:cNvPr id="40" name="Google Shape;40;p5"/>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5"/>
          <p:cNvSpPr txBox="1"/>
          <p:nvPr>
            <p:ph idx="1" type="body"/>
          </p:nvPr>
        </p:nvSpPr>
        <p:spPr>
          <a:xfrm>
            <a:off x="487680" y="1682496"/>
            <a:ext cx="4242816" cy="482803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2" name="Google Shape;42;p5"/>
          <p:cNvSpPr txBox="1"/>
          <p:nvPr>
            <p:ph idx="2" type="body"/>
          </p:nvPr>
        </p:nvSpPr>
        <p:spPr>
          <a:xfrm>
            <a:off x="5023104" y="1682496"/>
            <a:ext cx="4242816" cy="482803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5"/>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6" name="Shape 46"/>
        <p:cNvGrpSpPr/>
        <p:nvPr/>
      </p:nvGrpSpPr>
      <p:grpSpPr>
        <a:xfrm>
          <a:off x="0" y="0"/>
          <a:ext cx="0" cy="0"/>
          <a:chOff x="0" y="0"/>
          <a:chExt cx="0" cy="0"/>
        </a:xfrm>
      </p:grpSpPr>
      <p:sp>
        <p:nvSpPr>
          <p:cNvPr id="47" name="Google Shape;47;p6"/>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s-CO"/>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500" u="none" cap="none" strike="noStrike">
                <a:solidFill>
                  <a:srgbClr val="3D3D6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18820" y="1838372"/>
            <a:ext cx="8303895" cy="474853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2800" u="none" cap="none" strike="noStrike">
                <a:solidFill>
                  <a:srgbClr val="3D3D6F"/>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800" u="none" cap="none" strike="noStrike">
                <a:solidFill>
                  <a:srgbClr val="41414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4.jpg"/><Relationship Id="rId9" Type="http://schemas.openxmlformats.org/officeDocument/2006/relationships/image" Target="../media/image23.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4.jpg"/><Relationship Id="rId9" Type="http://schemas.openxmlformats.org/officeDocument/2006/relationships/image" Target="../media/image17.gif"/><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14.jpg"/><Relationship Id="rId10" Type="http://schemas.openxmlformats.org/officeDocument/2006/relationships/image" Target="../media/image18.png"/><Relationship Id="rId9"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14.jpg"/><Relationship Id="rId11" Type="http://schemas.openxmlformats.org/officeDocument/2006/relationships/image" Target="../media/image27.png"/><Relationship Id="rId10" Type="http://schemas.openxmlformats.org/officeDocument/2006/relationships/image" Target="../media/image26.png"/><Relationship Id="rId9" Type="http://schemas.openxmlformats.org/officeDocument/2006/relationships/image" Target="../media/image2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4.jpg"/><Relationship Id="rId10" Type="http://schemas.openxmlformats.org/officeDocument/2006/relationships/image" Target="../media/image28.jpg"/><Relationship Id="rId9" Type="http://schemas.openxmlformats.org/officeDocument/2006/relationships/image" Target="../media/image3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14.jpg"/><Relationship Id="rId11" Type="http://schemas.openxmlformats.org/officeDocument/2006/relationships/image" Target="../media/image31.jpg"/><Relationship Id="rId10" Type="http://schemas.openxmlformats.org/officeDocument/2006/relationships/image" Target="../media/image29.png"/><Relationship Id="rId12" Type="http://schemas.openxmlformats.org/officeDocument/2006/relationships/image" Target="../media/image34.jpg"/><Relationship Id="rId9" Type="http://schemas.openxmlformats.org/officeDocument/2006/relationships/image" Target="../media/image3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4.jpg"/><Relationship Id="rId9" Type="http://schemas.openxmlformats.org/officeDocument/2006/relationships/image" Target="../media/image35.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14.jpg"/><Relationship Id="rId10" Type="http://schemas.openxmlformats.org/officeDocument/2006/relationships/image" Target="../media/image33.png"/><Relationship Id="rId9" Type="http://schemas.openxmlformats.org/officeDocument/2006/relationships/image" Target="../media/image37.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4.jpg"/><Relationship Id="rId9" Type="http://schemas.openxmlformats.org/officeDocument/2006/relationships/image" Target="../media/image13.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38.jpg"/><Relationship Id="rId9" Type="http://schemas.openxmlformats.org/officeDocument/2006/relationships/hyperlink" Target="http://www.cruzrojabogota.org.co/" TargetMode="External"/><Relationship Id="rId5" Type="http://schemas.openxmlformats.org/officeDocument/2006/relationships/image" Target="../media/image14.jp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9.png"/><Relationship Id="rId4" Type="http://schemas.openxmlformats.org/officeDocument/2006/relationships/image" Target="../media/image14.jpg"/><Relationship Id="rId11" Type="http://schemas.openxmlformats.org/officeDocument/2006/relationships/image" Target="../media/image36.png"/><Relationship Id="rId10" Type="http://schemas.openxmlformats.org/officeDocument/2006/relationships/image" Target="../media/image16.gif"/><Relationship Id="rId9"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4.jpg"/><Relationship Id="rId11" Type="http://schemas.openxmlformats.org/officeDocument/2006/relationships/image" Target="../media/image19.jpg"/><Relationship Id="rId10" Type="http://schemas.openxmlformats.org/officeDocument/2006/relationships/image" Target="../media/image15.jpg"/><Relationship Id="rId9"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image" Target="../media/image14.jpg"/><Relationship Id="rId9" Type="http://schemas.openxmlformats.org/officeDocument/2006/relationships/image" Target="../media/image20.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jp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14.jpg"/><Relationship Id="rId9" Type="http://schemas.openxmlformats.org/officeDocument/2006/relationships/image" Target="../media/image25.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hyperlink" Target="http://www.cruzrojabogota.org.c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7"/>
          <p:cNvSpPr txBox="1"/>
          <p:nvPr/>
        </p:nvSpPr>
        <p:spPr>
          <a:xfrm>
            <a:off x="955900" y="4690100"/>
            <a:ext cx="5230800" cy="1026300"/>
          </a:xfrm>
          <a:prstGeom prst="rect">
            <a:avLst/>
          </a:prstGeom>
          <a:noFill/>
          <a:ln>
            <a:noFill/>
          </a:ln>
        </p:spPr>
        <p:txBody>
          <a:bodyPr anchorCtr="0" anchor="t" bIns="0" lIns="0" spcFirstLastPara="1" rIns="0" wrap="square" tIns="12700">
            <a:spAutoFit/>
          </a:bodyPr>
          <a:lstStyle/>
          <a:p>
            <a:pPr indent="-1562100" lvl="0" marL="1574165" marR="5080" rtl="0" algn="l">
              <a:lnSpc>
                <a:spcPct val="119500"/>
              </a:lnSpc>
              <a:spcBef>
                <a:spcPts val="0"/>
              </a:spcBef>
              <a:spcAft>
                <a:spcPts val="0"/>
              </a:spcAft>
              <a:buNone/>
            </a:pPr>
            <a:r>
              <a:rPr b="1" i="0" lang="es-CO" sz="3000">
                <a:solidFill>
                  <a:schemeClr val="lt1"/>
                </a:solidFill>
                <a:latin typeface="Montserrat"/>
                <a:ea typeface="Montserrat"/>
                <a:cs typeface="Montserrat"/>
                <a:sym typeface="Montserrat"/>
              </a:rPr>
              <a:t>Lesiones</a:t>
            </a:r>
            <a:r>
              <a:rPr b="1" lang="es-CO" sz="3000">
                <a:solidFill>
                  <a:schemeClr val="lt1"/>
                </a:solidFill>
                <a:latin typeface="Montserrat"/>
                <a:ea typeface="Montserrat"/>
                <a:cs typeface="Montserrat"/>
                <a:sym typeface="Montserrat"/>
              </a:rPr>
              <a:t> </a:t>
            </a:r>
            <a:r>
              <a:rPr b="1" i="0" lang="es-CO" sz="3000">
                <a:solidFill>
                  <a:schemeClr val="lt1"/>
                </a:solidFill>
                <a:latin typeface="Montserrat"/>
                <a:ea typeface="Montserrat"/>
                <a:cs typeface="Montserrat"/>
                <a:sym typeface="Montserrat"/>
              </a:rPr>
              <a:t>osteomusculares</a:t>
            </a:r>
            <a:endParaRPr b="1" i="0" sz="3000">
              <a:solidFill>
                <a:schemeClr val="lt1"/>
              </a:solidFill>
              <a:latin typeface="Montserrat"/>
              <a:ea typeface="Montserrat"/>
              <a:cs typeface="Montserrat"/>
              <a:sym typeface="Montserrat"/>
            </a:endParaRPr>
          </a:p>
        </p:txBody>
      </p:sp>
      <p:sp>
        <p:nvSpPr>
          <p:cNvPr id="56" name="Google Shape;56;p7"/>
          <p:cNvSpPr/>
          <p:nvPr/>
        </p:nvSpPr>
        <p:spPr>
          <a:xfrm>
            <a:off x="1061000" y="1383300"/>
            <a:ext cx="1146000" cy="156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7"/>
          <p:cNvSpPr/>
          <p:nvPr/>
        </p:nvSpPr>
        <p:spPr>
          <a:xfrm>
            <a:off x="4530313" y="3636898"/>
            <a:ext cx="1282800" cy="935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7"/>
          <p:cNvSpPr txBox="1"/>
          <p:nvPr/>
        </p:nvSpPr>
        <p:spPr>
          <a:xfrm>
            <a:off x="553100" y="1458700"/>
            <a:ext cx="5520600" cy="3188700"/>
          </a:xfrm>
          <a:prstGeom prst="rect">
            <a:avLst/>
          </a:prstGeom>
          <a:noFill/>
          <a:ln>
            <a:noFill/>
          </a:ln>
        </p:spPr>
        <p:txBody>
          <a:bodyPr anchorCtr="0" anchor="t" bIns="0" lIns="0" spcFirstLastPara="1" rIns="0" wrap="square" tIns="12700">
            <a:spAutoFit/>
          </a:bodyPr>
          <a:lstStyle/>
          <a:p>
            <a:pPr indent="-1562100" lvl="0" marL="1574165" marR="5080" rtl="0" algn="ctr">
              <a:lnSpc>
                <a:spcPct val="119500"/>
              </a:lnSpc>
              <a:spcBef>
                <a:spcPts val="0"/>
              </a:spcBef>
              <a:spcAft>
                <a:spcPts val="0"/>
              </a:spcAft>
              <a:buNone/>
            </a:pPr>
            <a:r>
              <a:rPr b="1" i="0" lang="es-CO" sz="9400">
                <a:solidFill>
                  <a:srgbClr val="FFFFFF"/>
                </a:solidFill>
                <a:latin typeface="Shadows Into Light"/>
                <a:ea typeface="Shadows Into Light"/>
                <a:cs typeface="Shadows Into Light"/>
                <a:sym typeface="Shadows Into Light"/>
              </a:rPr>
              <a:t>Primeros  Auxilios</a:t>
            </a:r>
            <a:endParaRPr b="1" i="0" sz="9400">
              <a:solidFill>
                <a:srgbClr val="FFFFFF"/>
              </a:solidFill>
              <a:latin typeface="Shadows Into Light"/>
              <a:ea typeface="Shadows Into Light"/>
              <a:cs typeface="Shadows Into Light"/>
              <a:sym typeface="Shadows In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8" name="Shape 238"/>
        <p:cNvGrpSpPr/>
        <p:nvPr/>
      </p:nvGrpSpPr>
      <p:grpSpPr>
        <a:xfrm>
          <a:off x="0" y="0"/>
          <a:ext cx="0" cy="0"/>
          <a:chOff x="0" y="0"/>
          <a:chExt cx="0" cy="0"/>
        </a:xfrm>
      </p:grpSpPr>
      <p:grpSp>
        <p:nvGrpSpPr>
          <p:cNvPr id="239" name="Google Shape;239;p16"/>
          <p:cNvGrpSpPr/>
          <p:nvPr/>
        </p:nvGrpSpPr>
        <p:grpSpPr>
          <a:xfrm>
            <a:off x="0" y="-438912"/>
            <a:ext cx="9754123" cy="1116906"/>
            <a:chOff x="0" y="0"/>
            <a:chExt cx="9754123" cy="1116906"/>
          </a:xfrm>
        </p:grpSpPr>
        <p:sp>
          <p:nvSpPr>
            <p:cNvPr id="240" name="Google Shape;240;p16"/>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792"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1" name="Google Shape;241;p16"/>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16"/>
            <p:cNvSpPr/>
            <p:nvPr/>
          </p:nvSpPr>
          <p:spPr>
            <a:xfrm>
              <a:off x="5704137" y="0"/>
              <a:ext cx="2321559" cy="11169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6"/>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6"/>
            <p:cNvSpPr/>
            <p:nvPr/>
          </p:nvSpPr>
          <p:spPr>
            <a:xfrm>
              <a:off x="2453960" y="0"/>
              <a:ext cx="1854200" cy="1100455"/>
            </a:xfrm>
            <a:custGeom>
              <a:rect b="b" l="l" r="r" t="t"/>
              <a:pathLst>
                <a:path extrusionOk="0" h="1100455" w="1854200">
                  <a:moveTo>
                    <a:pt x="187767" y="1072841"/>
                  </a:moveTo>
                  <a:lnTo>
                    <a:pt x="138389" y="1071842"/>
                  </a:lnTo>
                  <a:lnTo>
                    <a:pt x="123164" y="1009967"/>
                  </a:lnTo>
                  <a:lnTo>
                    <a:pt x="111479" y="959981"/>
                  </a:lnTo>
                  <a:lnTo>
                    <a:pt x="100320" y="909873"/>
                  </a:lnTo>
                  <a:lnTo>
                    <a:pt x="89561" y="859291"/>
                  </a:lnTo>
                  <a:lnTo>
                    <a:pt x="79346" y="808613"/>
                  </a:lnTo>
                  <a:lnTo>
                    <a:pt x="69648" y="757844"/>
                  </a:lnTo>
                  <a:lnTo>
                    <a:pt x="51695" y="656057"/>
                  </a:lnTo>
                  <a:lnTo>
                    <a:pt x="35487" y="553976"/>
                  </a:lnTo>
                  <a:lnTo>
                    <a:pt x="20807" y="451648"/>
                  </a:lnTo>
                  <a:lnTo>
                    <a:pt x="1181" y="297794"/>
                  </a:lnTo>
                  <a:lnTo>
                    <a:pt x="818" y="293234"/>
                  </a:lnTo>
                  <a:lnTo>
                    <a:pt x="0" y="290290"/>
                  </a:lnTo>
                  <a:lnTo>
                    <a:pt x="31760" y="90162"/>
                  </a:lnTo>
                  <a:lnTo>
                    <a:pt x="31866" y="111181"/>
                  </a:lnTo>
                  <a:lnTo>
                    <a:pt x="33425" y="133621"/>
                  </a:lnTo>
                  <a:lnTo>
                    <a:pt x="44818" y="257818"/>
                  </a:lnTo>
                  <a:lnTo>
                    <a:pt x="55898" y="359446"/>
                  </a:lnTo>
                  <a:lnTo>
                    <a:pt x="68743" y="460843"/>
                  </a:lnTo>
                  <a:lnTo>
                    <a:pt x="83401" y="561983"/>
                  </a:lnTo>
                  <a:lnTo>
                    <a:pt x="99921" y="662840"/>
                  </a:lnTo>
                  <a:lnTo>
                    <a:pt x="118352" y="763390"/>
                  </a:lnTo>
                  <a:lnTo>
                    <a:pt x="128299" y="813541"/>
                  </a:lnTo>
                  <a:lnTo>
                    <a:pt x="138741" y="863605"/>
                  </a:lnTo>
                  <a:lnTo>
                    <a:pt x="149686" y="913580"/>
                  </a:lnTo>
                  <a:lnTo>
                    <a:pt x="172940" y="1012907"/>
                  </a:lnTo>
                  <a:lnTo>
                    <a:pt x="187767" y="1072841"/>
                  </a:lnTo>
                  <a:close/>
                </a:path>
                <a:path extrusionOk="0" h="1100455" w="1854200">
                  <a:moveTo>
                    <a:pt x="46068" y="0"/>
                  </a:moveTo>
                  <a:lnTo>
                    <a:pt x="31760" y="90162"/>
                  </a:lnTo>
                  <a:lnTo>
                    <a:pt x="31753" y="88942"/>
                  </a:lnTo>
                  <a:lnTo>
                    <a:pt x="34064" y="67178"/>
                  </a:lnTo>
                  <a:lnTo>
                    <a:pt x="46068" y="0"/>
                  </a:lnTo>
                  <a:close/>
                </a:path>
                <a:path extrusionOk="0" h="1100455" w="1854200">
                  <a:moveTo>
                    <a:pt x="706733" y="590201"/>
                  </a:moveTo>
                  <a:lnTo>
                    <a:pt x="705410" y="642322"/>
                  </a:lnTo>
                  <a:lnTo>
                    <a:pt x="699156" y="798636"/>
                  </a:lnTo>
                  <a:lnTo>
                    <a:pt x="682848" y="1082851"/>
                  </a:lnTo>
                  <a:lnTo>
                    <a:pt x="603361" y="1081244"/>
                  </a:lnTo>
                  <a:lnTo>
                    <a:pt x="569347" y="584272"/>
                  </a:lnTo>
                  <a:lnTo>
                    <a:pt x="518852" y="0"/>
                  </a:lnTo>
                  <a:lnTo>
                    <a:pt x="567803" y="0"/>
                  </a:lnTo>
                  <a:lnTo>
                    <a:pt x="574442" y="88862"/>
                  </a:lnTo>
                  <a:lnTo>
                    <a:pt x="613242" y="506850"/>
                  </a:lnTo>
                  <a:lnTo>
                    <a:pt x="641777" y="919000"/>
                  </a:lnTo>
                  <a:lnTo>
                    <a:pt x="642140" y="923560"/>
                  </a:lnTo>
                  <a:lnTo>
                    <a:pt x="642512" y="927665"/>
                  </a:lnTo>
                  <a:lnTo>
                    <a:pt x="643330" y="932234"/>
                  </a:lnTo>
                  <a:lnTo>
                    <a:pt x="645688" y="928185"/>
                  </a:lnTo>
                  <a:lnTo>
                    <a:pt x="646690" y="923652"/>
                  </a:lnTo>
                  <a:lnTo>
                    <a:pt x="646782" y="919101"/>
                  </a:lnTo>
                  <a:lnTo>
                    <a:pt x="653106" y="816681"/>
                  </a:lnTo>
                  <a:lnTo>
                    <a:pt x="657642" y="714274"/>
                  </a:lnTo>
                  <a:lnTo>
                    <a:pt x="672883" y="0"/>
                  </a:lnTo>
                  <a:lnTo>
                    <a:pt x="691251" y="0"/>
                  </a:lnTo>
                  <a:lnTo>
                    <a:pt x="705134" y="329329"/>
                  </a:lnTo>
                  <a:lnTo>
                    <a:pt x="706735" y="381549"/>
                  </a:lnTo>
                  <a:lnTo>
                    <a:pt x="707639" y="433743"/>
                  </a:lnTo>
                  <a:lnTo>
                    <a:pt x="707903" y="485914"/>
                  </a:lnTo>
                  <a:lnTo>
                    <a:pt x="707583" y="538066"/>
                  </a:lnTo>
                  <a:lnTo>
                    <a:pt x="706733" y="590201"/>
                  </a:lnTo>
                  <a:close/>
                </a:path>
                <a:path extrusionOk="0" h="1100455" w="1854200">
                  <a:moveTo>
                    <a:pt x="672883" y="0"/>
                  </a:moveTo>
                  <a:lnTo>
                    <a:pt x="660511" y="611876"/>
                  </a:lnTo>
                  <a:lnTo>
                    <a:pt x="661837" y="509486"/>
                  </a:lnTo>
                  <a:lnTo>
                    <a:pt x="661202" y="355908"/>
                  </a:lnTo>
                  <a:lnTo>
                    <a:pt x="657786" y="202328"/>
                  </a:lnTo>
                  <a:lnTo>
                    <a:pt x="649738" y="0"/>
                  </a:lnTo>
                  <a:lnTo>
                    <a:pt x="672883" y="0"/>
                  </a:lnTo>
                  <a:close/>
                </a:path>
                <a:path extrusionOk="0" h="1100455" w="1854200">
                  <a:moveTo>
                    <a:pt x="1386459" y="1097078"/>
                  </a:moveTo>
                  <a:lnTo>
                    <a:pt x="1329974" y="1095936"/>
                  </a:lnTo>
                  <a:lnTo>
                    <a:pt x="1318651" y="958036"/>
                  </a:lnTo>
                  <a:lnTo>
                    <a:pt x="1312110" y="852024"/>
                  </a:lnTo>
                  <a:lnTo>
                    <a:pt x="1307428" y="745940"/>
                  </a:lnTo>
                  <a:lnTo>
                    <a:pt x="1304604" y="639785"/>
                  </a:lnTo>
                  <a:lnTo>
                    <a:pt x="1303638" y="533558"/>
                  </a:lnTo>
                  <a:lnTo>
                    <a:pt x="1304007" y="481685"/>
                  </a:lnTo>
                  <a:lnTo>
                    <a:pt x="1304988" y="429866"/>
                  </a:lnTo>
                  <a:lnTo>
                    <a:pt x="1306563" y="378096"/>
                  </a:lnTo>
                  <a:lnTo>
                    <a:pt x="1308714" y="326370"/>
                  </a:lnTo>
                  <a:lnTo>
                    <a:pt x="1311422" y="274685"/>
                  </a:lnTo>
                  <a:lnTo>
                    <a:pt x="1314669" y="223035"/>
                  </a:lnTo>
                  <a:lnTo>
                    <a:pt x="1322706" y="119823"/>
                  </a:lnTo>
                  <a:lnTo>
                    <a:pt x="1332678" y="16700"/>
                  </a:lnTo>
                  <a:lnTo>
                    <a:pt x="1334514" y="0"/>
                  </a:lnTo>
                  <a:lnTo>
                    <a:pt x="1367797" y="0"/>
                  </a:lnTo>
                  <a:lnTo>
                    <a:pt x="1359087" y="430747"/>
                  </a:lnTo>
                  <a:lnTo>
                    <a:pt x="1358121" y="482643"/>
                  </a:lnTo>
                  <a:lnTo>
                    <a:pt x="1357735" y="534524"/>
                  </a:lnTo>
                  <a:lnTo>
                    <a:pt x="1357913" y="586388"/>
                  </a:lnTo>
                  <a:lnTo>
                    <a:pt x="1358639" y="638237"/>
                  </a:lnTo>
                  <a:lnTo>
                    <a:pt x="1361669" y="741883"/>
                  </a:lnTo>
                  <a:lnTo>
                    <a:pt x="1366695" y="845461"/>
                  </a:lnTo>
                  <a:lnTo>
                    <a:pt x="1373584" y="948967"/>
                  </a:lnTo>
                  <a:lnTo>
                    <a:pt x="1382206" y="1052398"/>
                  </a:lnTo>
                  <a:lnTo>
                    <a:pt x="1386459" y="1097078"/>
                  </a:lnTo>
                  <a:close/>
                </a:path>
                <a:path extrusionOk="0" h="1100455" w="1854200">
                  <a:moveTo>
                    <a:pt x="1387024" y="0"/>
                  </a:moveTo>
                  <a:lnTo>
                    <a:pt x="1380891" y="70931"/>
                  </a:lnTo>
                  <a:lnTo>
                    <a:pt x="1365635" y="274969"/>
                  </a:lnTo>
                  <a:lnTo>
                    <a:pt x="1362828" y="326910"/>
                  </a:lnTo>
                  <a:lnTo>
                    <a:pt x="1360651" y="378836"/>
                  </a:lnTo>
                  <a:lnTo>
                    <a:pt x="1359087" y="430747"/>
                  </a:lnTo>
                  <a:lnTo>
                    <a:pt x="1367797" y="0"/>
                  </a:lnTo>
                  <a:lnTo>
                    <a:pt x="1387024" y="0"/>
                  </a:lnTo>
                  <a:close/>
                </a:path>
                <a:path extrusionOk="0" h="1100455" w="1854200">
                  <a:moveTo>
                    <a:pt x="1853961" y="0"/>
                  </a:moveTo>
                  <a:lnTo>
                    <a:pt x="1840904" y="62330"/>
                  </a:lnTo>
                  <a:lnTo>
                    <a:pt x="1829739" y="111385"/>
                  </a:lnTo>
                  <a:lnTo>
                    <a:pt x="1817879" y="160342"/>
                  </a:lnTo>
                  <a:lnTo>
                    <a:pt x="1805340" y="209204"/>
                  </a:lnTo>
                  <a:lnTo>
                    <a:pt x="1764897" y="355515"/>
                  </a:lnTo>
                  <a:lnTo>
                    <a:pt x="1548972" y="1100364"/>
                  </a:lnTo>
                  <a:lnTo>
                    <a:pt x="1502508" y="1099424"/>
                  </a:lnTo>
                  <a:lnTo>
                    <a:pt x="1710345" y="386222"/>
                  </a:lnTo>
                  <a:lnTo>
                    <a:pt x="1763609" y="193928"/>
                  </a:lnTo>
                  <a:lnTo>
                    <a:pt x="1775982" y="145646"/>
                  </a:lnTo>
                  <a:lnTo>
                    <a:pt x="1787686" y="97261"/>
                  </a:lnTo>
                  <a:lnTo>
                    <a:pt x="1798706" y="48771"/>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5" name="Google Shape;245;p16"/>
          <p:cNvGrpSpPr/>
          <p:nvPr/>
        </p:nvGrpSpPr>
        <p:grpSpPr>
          <a:xfrm>
            <a:off x="0" y="6918972"/>
            <a:ext cx="9753600" cy="396240"/>
            <a:chOff x="0" y="6918972"/>
            <a:chExt cx="9753600" cy="396240"/>
          </a:xfrm>
        </p:grpSpPr>
        <p:sp>
          <p:nvSpPr>
            <p:cNvPr id="246" name="Google Shape;246;p16"/>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7" name="Google Shape;247;p16"/>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6"/>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9" name="Google Shape;249;p16"/>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0" name="Google Shape;250;p16"/>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1" name="Google Shape;251;p16"/>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52" name="Google Shape;252;p16"/>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253" name="Google Shape;253;p16"/>
          <p:cNvSpPr txBox="1"/>
          <p:nvPr/>
        </p:nvSpPr>
        <p:spPr>
          <a:xfrm>
            <a:off x="2009703" y="927749"/>
            <a:ext cx="5614800" cy="5850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3800">
                <a:solidFill>
                  <a:srgbClr val="3D3D6F"/>
                </a:solidFill>
                <a:latin typeface="Montserrat"/>
                <a:ea typeface="Montserrat"/>
                <a:cs typeface="Montserrat"/>
                <a:sym typeface="Montserrat"/>
              </a:rPr>
              <a:t>Tipos de fracturas</a:t>
            </a:r>
            <a:endParaRPr sz="3800">
              <a:latin typeface="Montserrat"/>
              <a:ea typeface="Montserrat"/>
              <a:cs typeface="Montserrat"/>
              <a:sym typeface="Montserrat"/>
            </a:endParaRPr>
          </a:p>
        </p:txBody>
      </p:sp>
      <p:graphicFrame>
        <p:nvGraphicFramePr>
          <p:cNvPr id="254" name="Google Shape;254;p16"/>
          <p:cNvGraphicFramePr/>
          <p:nvPr/>
        </p:nvGraphicFramePr>
        <p:xfrm>
          <a:off x="470585" y="2017047"/>
          <a:ext cx="3000000" cy="3000000"/>
        </p:xfrm>
        <a:graphic>
          <a:graphicData uri="http://schemas.openxmlformats.org/drawingml/2006/table">
            <a:tbl>
              <a:tblPr bandRow="1" firstRow="1">
                <a:noFill/>
                <a:tableStyleId>{EFC7D327-AE0F-47BE-AC4C-C369F6B1E0C5}</a:tableStyleId>
              </a:tblPr>
              <a:tblGrid>
                <a:gridCol w="1416400"/>
                <a:gridCol w="3536600"/>
              </a:tblGrid>
              <a:tr h="228600">
                <a:tc>
                  <a:txBody>
                    <a:bodyPr/>
                    <a:lstStyle/>
                    <a:p>
                      <a:pPr indent="0" lvl="0" marL="0" marR="0" rtl="0" algn="ctr">
                        <a:spcBef>
                          <a:spcPts val="0"/>
                        </a:spcBef>
                        <a:spcAft>
                          <a:spcPts val="0"/>
                        </a:spcAft>
                        <a:buNone/>
                      </a:pPr>
                      <a:r>
                        <a:rPr lang="es-CO" sz="1800" u="none" cap="none" strike="noStrike"/>
                        <a:t>ATENCI</a:t>
                      </a:r>
                      <a:r>
                        <a:rPr lang="es-CO" sz="1800"/>
                        <a:t>Ó</a:t>
                      </a:r>
                      <a:r>
                        <a:rPr lang="es-CO" sz="1800" u="none" cap="none" strike="noStrike"/>
                        <a:t>N </a:t>
                      </a:r>
                      <a:endParaRPr/>
                    </a:p>
                  </a:txBody>
                  <a:tcPr marT="45725" marB="45725" marR="91450" marL="91450"/>
                </a:tc>
                <a:tc>
                  <a:txBody>
                    <a:bodyPr/>
                    <a:lstStyle/>
                    <a:p>
                      <a:pPr indent="0" lvl="0" marL="0" marR="0" rtl="0" algn="ctr">
                        <a:spcBef>
                          <a:spcPts val="0"/>
                        </a:spcBef>
                        <a:spcAft>
                          <a:spcPts val="0"/>
                        </a:spcAft>
                        <a:buNone/>
                      </a:pPr>
                      <a:r>
                        <a:rPr lang="es-CO" sz="1800" u="none" cap="none" strike="noStrike"/>
                        <a:t>SEÑALES</a:t>
                      </a:r>
                      <a:endParaRPr/>
                    </a:p>
                  </a:txBody>
                  <a:tcPr marT="45725" marB="45725" marR="91450" marL="91450"/>
                </a:tc>
              </a:tr>
              <a:tr h="622075">
                <a:tc>
                  <a:txBody>
                    <a:bodyPr/>
                    <a:lstStyle/>
                    <a:p>
                      <a:pPr indent="0" lvl="0" marL="0" marR="0" rtl="0" algn="l">
                        <a:lnSpc>
                          <a:spcPct val="100000"/>
                        </a:lnSpc>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s-CO" sz="1600" u="none" cap="none" strike="noStrike">
                          <a:solidFill>
                            <a:schemeClr val="dk1"/>
                          </a:solidFill>
                          <a:latin typeface="Calibri"/>
                          <a:ea typeface="Calibri"/>
                          <a:cs typeface="Calibri"/>
                          <a:sym typeface="Calibri"/>
                        </a:rPr>
                        <a:t>Transversales</a:t>
                      </a:r>
                      <a:endParaRPr sz="1600" u="none" cap="none" strike="noStrike"/>
                    </a:p>
                  </a:txBody>
                  <a:tcPr marT="45725" marB="45725" marR="91450" marL="91450"/>
                </a:tc>
                <a:tc>
                  <a:txBody>
                    <a:bodyPr/>
                    <a:lstStyle/>
                    <a:p>
                      <a:pPr indent="0" lvl="0" marL="0" marR="0" rtl="0" algn="just">
                        <a:lnSpc>
                          <a:spcPct val="100000"/>
                        </a:lnSpc>
                        <a:spcBef>
                          <a:spcPts val="0"/>
                        </a:spcBef>
                        <a:spcAft>
                          <a:spcPts val="0"/>
                        </a:spcAft>
                        <a:buClr>
                          <a:srgbClr val="990099"/>
                        </a:buClr>
                        <a:buSzPts val="1440"/>
                        <a:buFont typeface="Arial"/>
                        <a:buNone/>
                      </a:pPr>
                      <a:r>
                        <a:rPr lang="es-CO" sz="1400" u="none" cap="none" strike="noStrike">
                          <a:solidFill>
                            <a:schemeClr val="dk1"/>
                          </a:solidFill>
                          <a:latin typeface="Calibri"/>
                          <a:ea typeface="Calibri"/>
                          <a:cs typeface="Calibri"/>
                          <a:sym typeface="Calibri"/>
                        </a:rPr>
                        <a:t>la línea de fractura es perpendicular al eje longitudinal del hueso.</a:t>
                      </a:r>
                      <a:endParaRPr sz="1400" u="none" cap="none" strike="noStrike"/>
                    </a:p>
                  </a:txBody>
                  <a:tcPr marT="45725" marB="45725" marR="91450" marL="91450"/>
                </a:tc>
              </a:tr>
              <a:tr h="762000">
                <a:tc>
                  <a:txBody>
                    <a:bodyPr/>
                    <a:lstStyle/>
                    <a:p>
                      <a:pPr indent="0" lvl="0" marL="0" marR="0" rtl="0" algn="l">
                        <a:lnSpc>
                          <a:spcPct val="100000"/>
                        </a:lnSpc>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s-CO" sz="1600" u="none" cap="none" strike="noStrike">
                          <a:solidFill>
                            <a:schemeClr val="dk1"/>
                          </a:solidFill>
                          <a:latin typeface="Calibri"/>
                          <a:ea typeface="Calibri"/>
                          <a:cs typeface="Calibri"/>
                          <a:sym typeface="Calibri"/>
                        </a:rPr>
                        <a:t>Oblicuas</a:t>
                      </a:r>
                      <a:r>
                        <a:rPr lang="es-CO" sz="1600" u="none" cap="none" strike="noStrike">
                          <a:solidFill>
                            <a:schemeClr val="dk1"/>
                          </a:solidFill>
                          <a:latin typeface="Calibri"/>
                          <a:ea typeface="Calibri"/>
                          <a:cs typeface="Calibri"/>
                          <a:sym typeface="Calibri"/>
                        </a:rPr>
                        <a:t>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Arial"/>
                        <a:buNone/>
                      </a:pPr>
                      <a:r>
                        <a:rPr lang="es-CO" sz="1400" u="none" cap="none" strike="noStrike">
                          <a:solidFill>
                            <a:schemeClr val="dk1"/>
                          </a:solidFill>
                          <a:latin typeface="Calibri"/>
                          <a:ea typeface="Calibri"/>
                          <a:cs typeface="Calibri"/>
                          <a:sym typeface="Calibri"/>
                        </a:rPr>
                        <a:t>la línea de fractura forma un ángulo mayor o menor de 90 grados con el eje longitudinal del hueso.</a:t>
                      </a:r>
                      <a:endParaRPr sz="1400" u="none" cap="none" strike="noStrike"/>
                    </a:p>
                  </a:txBody>
                  <a:tcPr marT="45725" marB="45725" marR="91450" marL="91450"/>
                </a:tc>
              </a:tr>
              <a:tr h="762000">
                <a:tc>
                  <a:txBody>
                    <a:bodyPr/>
                    <a:lstStyle/>
                    <a:p>
                      <a:pPr indent="0" lvl="0" marL="0" marR="0" rtl="0" algn="l">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800"/>
                        <a:buFont typeface="Arial"/>
                        <a:buNone/>
                      </a:pPr>
                      <a:r>
                        <a:rPr b="1" lang="es-CO" sz="1600" u="none" cap="none" strike="noStrike">
                          <a:solidFill>
                            <a:schemeClr val="dk1"/>
                          </a:solidFill>
                          <a:latin typeface="Calibri"/>
                          <a:ea typeface="Calibri"/>
                          <a:cs typeface="Calibri"/>
                          <a:sym typeface="Calibri"/>
                        </a:rPr>
                        <a:t>Espiral</a:t>
                      </a:r>
                      <a:endParaRPr sz="1600" u="none" cap="none" strike="noStrike"/>
                    </a:p>
                  </a:txBody>
                  <a:tcPr marT="45725" marB="45725" marR="91450" marL="91450"/>
                </a:tc>
                <a:tc>
                  <a:txBody>
                    <a:bodyPr/>
                    <a:lstStyle/>
                    <a:p>
                      <a:pPr indent="0" lvl="0" marL="0" marR="0" rtl="0" algn="just">
                        <a:spcBef>
                          <a:spcPts val="0"/>
                        </a:spcBef>
                        <a:spcAft>
                          <a:spcPts val="0"/>
                        </a:spcAft>
                        <a:buClr>
                          <a:srgbClr val="990099"/>
                        </a:buClr>
                        <a:buSzPts val="1440"/>
                        <a:buFont typeface="Arial"/>
                        <a:buNone/>
                      </a:pPr>
                      <a:r>
                        <a:rPr lang="es-CO" sz="1400" u="none" cap="none" strike="noStrike">
                          <a:solidFill>
                            <a:schemeClr val="dk1"/>
                          </a:solidFill>
                          <a:latin typeface="Calibri"/>
                          <a:ea typeface="Calibri"/>
                          <a:cs typeface="Calibri"/>
                          <a:sym typeface="Calibri"/>
                        </a:rPr>
                        <a:t>existen dos líneas de fractura oblicuas, que forman ángulo entre si y delimitan un fragmento de forma triangular.</a:t>
                      </a:r>
                      <a:endParaRPr sz="1400" u="none" cap="none" strike="noStrike"/>
                    </a:p>
                  </a:txBody>
                  <a:tcPr marT="45725" marB="45725" marR="91450" marL="91450"/>
                </a:tc>
              </a:tr>
              <a:tr h="762000">
                <a:tc>
                  <a:txBody>
                    <a:bodyPr/>
                    <a:lstStyle/>
                    <a:p>
                      <a:pPr indent="0" lvl="0" marL="0" marR="0" rtl="0" algn="l">
                        <a:lnSpc>
                          <a:spcPct val="100000"/>
                        </a:lnSpc>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1" sz="1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rPr b="1" lang="es-CO" sz="1600" u="none" cap="none" strike="noStrike">
                          <a:solidFill>
                            <a:schemeClr val="dk1"/>
                          </a:solidFill>
                          <a:latin typeface="Calibri"/>
                          <a:ea typeface="Calibri"/>
                          <a:cs typeface="Calibri"/>
                          <a:sym typeface="Calibri"/>
                        </a:rPr>
                        <a:t>Conminutas</a:t>
                      </a:r>
                      <a:endParaRPr sz="1600" u="none" cap="none" strike="noStrike"/>
                    </a:p>
                  </a:txBody>
                  <a:tcPr marT="45725" marB="45725" marR="91450" marL="91450"/>
                </a:tc>
                <a:tc>
                  <a:txBody>
                    <a:bodyPr/>
                    <a:lstStyle/>
                    <a:p>
                      <a:pPr indent="0" lvl="0" marL="0" marR="0" rtl="0" algn="just">
                        <a:lnSpc>
                          <a:spcPct val="100000"/>
                        </a:lnSpc>
                        <a:spcBef>
                          <a:spcPts val="0"/>
                        </a:spcBef>
                        <a:spcAft>
                          <a:spcPts val="0"/>
                        </a:spcAft>
                        <a:buClr>
                          <a:srgbClr val="990099"/>
                        </a:buClr>
                        <a:buSzPts val="1440"/>
                        <a:buFont typeface="Arial"/>
                        <a:buNone/>
                      </a:pPr>
                      <a:r>
                        <a:rPr lang="es-CO" sz="1400" u="none" cap="none" strike="noStrike">
                          <a:solidFill>
                            <a:schemeClr val="dk1"/>
                          </a:solidFill>
                          <a:latin typeface="Calibri"/>
                          <a:ea typeface="Calibri"/>
                          <a:cs typeface="Calibri"/>
                          <a:sym typeface="Calibri"/>
                        </a:rPr>
                        <a:t>hay múltiples líneas de fractura, con formación de numerosos fragmentos óseos. Dependiendo de la ruptura de la piel causada por la fractura, se puede clasificar en:</a:t>
                      </a:r>
                      <a:br>
                        <a:rPr lang="es-CO" sz="1400" u="none" cap="none" strike="noStrike">
                          <a:solidFill>
                            <a:schemeClr val="dk1"/>
                          </a:solidFill>
                          <a:latin typeface="Calibri"/>
                          <a:ea typeface="Calibri"/>
                          <a:cs typeface="Calibri"/>
                          <a:sym typeface="Calibri"/>
                        </a:rPr>
                      </a:br>
                      <a:r>
                        <a:rPr lang="es-CO" sz="1400" u="none" cap="none" strike="noStrike">
                          <a:solidFill>
                            <a:schemeClr val="dk1"/>
                          </a:solidFill>
                          <a:latin typeface="Calibri"/>
                          <a:ea typeface="Calibri"/>
                          <a:cs typeface="Calibri"/>
                          <a:sym typeface="Calibri"/>
                        </a:rPr>
                        <a:t> * </a:t>
                      </a:r>
                      <a:r>
                        <a:rPr b="1" lang="es-CO" sz="1400" u="none" cap="none" strike="noStrike">
                          <a:solidFill>
                            <a:schemeClr val="dk1"/>
                          </a:solidFill>
                          <a:latin typeface="Calibri"/>
                          <a:ea typeface="Calibri"/>
                          <a:cs typeface="Calibri"/>
                          <a:sym typeface="Calibri"/>
                        </a:rPr>
                        <a:t>Fractura cerrada (simple)</a:t>
                      </a:r>
                      <a:r>
                        <a:rPr lang="es-CO" sz="1400" u="none" cap="none" strike="noStrike">
                          <a:solidFill>
                            <a:schemeClr val="dk1"/>
                          </a:solidFill>
                          <a:latin typeface="Calibri"/>
                          <a:ea typeface="Calibri"/>
                          <a:cs typeface="Calibri"/>
                          <a:sym typeface="Calibri"/>
                        </a:rPr>
                        <a:t> si no hay salida del hueso al exterior, lesionando la piel.</a:t>
                      </a:r>
                      <a:br>
                        <a:rPr lang="es-CO" sz="1400" u="none" cap="none" strike="noStrike">
                          <a:solidFill>
                            <a:schemeClr val="dk1"/>
                          </a:solidFill>
                          <a:latin typeface="Calibri"/>
                          <a:ea typeface="Calibri"/>
                          <a:cs typeface="Calibri"/>
                          <a:sym typeface="Calibri"/>
                        </a:rPr>
                      </a:br>
                      <a:r>
                        <a:rPr lang="es-CO" sz="1400" u="none" cap="none" strike="noStrike">
                          <a:solidFill>
                            <a:schemeClr val="dk1"/>
                          </a:solidFill>
                          <a:latin typeface="Calibri"/>
                          <a:ea typeface="Calibri"/>
                          <a:cs typeface="Calibri"/>
                          <a:sym typeface="Calibri"/>
                        </a:rPr>
                        <a:t>* </a:t>
                      </a:r>
                      <a:r>
                        <a:rPr b="1" lang="es-CO" sz="1400" u="none" cap="none" strike="noStrike">
                          <a:solidFill>
                            <a:schemeClr val="dk1"/>
                          </a:solidFill>
                          <a:latin typeface="Calibri"/>
                          <a:ea typeface="Calibri"/>
                          <a:cs typeface="Calibri"/>
                          <a:sym typeface="Calibri"/>
                        </a:rPr>
                        <a:t>Fractura expuesta (abierta):</a:t>
                      </a:r>
                      <a:r>
                        <a:rPr lang="es-CO" sz="1400" u="none" cap="none" strike="noStrike">
                          <a:solidFill>
                            <a:schemeClr val="dk1"/>
                          </a:solidFill>
                          <a:latin typeface="Calibri"/>
                          <a:ea typeface="Calibri"/>
                          <a:cs typeface="Calibri"/>
                          <a:sym typeface="Calibri"/>
                        </a:rPr>
                        <a:t> si se presenta lesión de la piel causada por el hueso roto.</a:t>
                      </a:r>
                      <a:endParaRPr sz="1400" u="none" cap="none" strike="noStrike"/>
                    </a:p>
                  </a:txBody>
                  <a:tcPr marT="45725" marB="45725" marR="91450" marL="91450"/>
                </a:tc>
              </a:tr>
            </a:tbl>
          </a:graphicData>
        </a:graphic>
      </p:graphicFrame>
      <p:pic>
        <p:nvPicPr>
          <p:cNvPr descr="https://campusvirtual.crc.edu.co/pluginfile.php/157429/mod_resource/content/2/images/image011.png" id="255" name="Google Shape;255;p16"/>
          <p:cNvPicPr preferRelativeResize="0"/>
          <p:nvPr/>
        </p:nvPicPr>
        <p:blipFill rotWithShape="1">
          <a:blip r:embed="rId9">
            <a:alphaModFix/>
          </a:blip>
          <a:srcRect b="0" l="0" r="0" t="0"/>
          <a:stretch/>
        </p:blipFill>
        <p:spPr>
          <a:xfrm>
            <a:off x="5601767" y="2101977"/>
            <a:ext cx="3757449" cy="41855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9" name="Shape 259"/>
        <p:cNvGrpSpPr/>
        <p:nvPr/>
      </p:nvGrpSpPr>
      <p:grpSpPr>
        <a:xfrm>
          <a:off x="0" y="0"/>
          <a:ext cx="0" cy="0"/>
          <a:chOff x="0" y="0"/>
          <a:chExt cx="0" cy="0"/>
        </a:xfrm>
      </p:grpSpPr>
      <p:grpSp>
        <p:nvGrpSpPr>
          <p:cNvPr id="260" name="Google Shape;260;p17"/>
          <p:cNvGrpSpPr/>
          <p:nvPr/>
        </p:nvGrpSpPr>
        <p:grpSpPr>
          <a:xfrm>
            <a:off x="0" y="0"/>
            <a:ext cx="9753600" cy="1219835"/>
            <a:chOff x="0" y="0"/>
            <a:chExt cx="9753600" cy="1219835"/>
          </a:xfrm>
        </p:grpSpPr>
        <p:sp>
          <p:nvSpPr>
            <p:cNvPr id="261" name="Google Shape;261;p17"/>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7"/>
            <p:cNvSpPr/>
            <p:nvPr/>
          </p:nvSpPr>
          <p:spPr>
            <a:xfrm>
              <a:off x="6195597" y="0"/>
              <a:ext cx="2740660" cy="867410"/>
            </a:xfrm>
            <a:custGeom>
              <a:rect b="b" l="l" r="r" t="t"/>
              <a:pathLst>
                <a:path extrusionOk="0" h="867410" w="2740660">
                  <a:moveTo>
                    <a:pt x="0" y="0"/>
                  </a:moveTo>
                  <a:lnTo>
                    <a:pt x="2740600" y="0"/>
                  </a:lnTo>
                  <a:lnTo>
                    <a:pt x="2734812" y="6865"/>
                  </a:lnTo>
                  <a:lnTo>
                    <a:pt x="2700948" y="45674"/>
                  </a:lnTo>
                  <a:lnTo>
                    <a:pt x="2666465" y="83918"/>
                  </a:lnTo>
                  <a:lnTo>
                    <a:pt x="2631407" y="121602"/>
                  </a:lnTo>
                  <a:lnTo>
                    <a:pt x="2595819" y="158731"/>
                  </a:lnTo>
                  <a:lnTo>
                    <a:pt x="2560233" y="194861"/>
                  </a:lnTo>
                  <a:lnTo>
                    <a:pt x="2524169" y="230639"/>
                  </a:lnTo>
                  <a:lnTo>
                    <a:pt x="2487614" y="266012"/>
                  </a:lnTo>
                  <a:lnTo>
                    <a:pt x="2450560" y="300926"/>
                  </a:lnTo>
                  <a:lnTo>
                    <a:pt x="2412993" y="335329"/>
                  </a:lnTo>
                  <a:lnTo>
                    <a:pt x="2374905" y="369167"/>
                  </a:lnTo>
                  <a:lnTo>
                    <a:pt x="2336284" y="402387"/>
                  </a:lnTo>
                  <a:lnTo>
                    <a:pt x="2297119" y="434936"/>
                  </a:lnTo>
                  <a:lnTo>
                    <a:pt x="2257400" y="466760"/>
                  </a:lnTo>
                  <a:lnTo>
                    <a:pt x="2217115" y="497806"/>
                  </a:lnTo>
                  <a:lnTo>
                    <a:pt x="2176254" y="528021"/>
                  </a:lnTo>
                  <a:lnTo>
                    <a:pt x="2134806" y="557352"/>
                  </a:lnTo>
                  <a:lnTo>
                    <a:pt x="2092760" y="585745"/>
                  </a:lnTo>
                  <a:lnTo>
                    <a:pt x="2050106" y="613148"/>
                  </a:lnTo>
                  <a:lnTo>
                    <a:pt x="2006832" y="639506"/>
                  </a:lnTo>
                  <a:lnTo>
                    <a:pt x="1962928" y="664767"/>
                  </a:lnTo>
                  <a:lnTo>
                    <a:pt x="1918383" y="688878"/>
                  </a:lnTo>
                  <a:lnTo>
                    <a:pt x="1873186" y="711785"/>
                  </a:lnTo>
                  <a:lnTo>
                    <a:pt x="1827327" y="733434"/>
                  </a:lnTo>
                  <a:lnTo>
                    <a:pt x="1780795" y="753774"/>
                  </a:lnTo>
                  <a:lnTo>
                    <a:pt x="1733578" y="772750"/>
                  </a:lnTo>
                  <a:lnTo>
                    <a:pt x="1685666" y="790309"/>
                  </a:lnTo>
                  <a:lnTo>
                    <a:pt x="1637048" y="806399"/>
                  </a:lnTo>
                  <a:lnTo>
                    <a:pt x="1586933" y="820405"/>
                  </a:lnTo>
                  <a:lnTo>
                    <a:pt x="1536125" y="832961"/>
                  </a:lnTo>
                  <a:lnTo>
                    <a:pt x="1484635" y="843840"/>
                  </a:lnTo>
                  <a:lnTo>
                    <a:pt x="1432476" y="852817"/>
                  </a:lnTo>
                  <a:lnTo>
                    <a:pt x="1379657" y="859667"/>
                  </a:lnTo>
                  <a:lnTo>
                    <a:pt x="1331025" y="863985"/>
                  </a:lnTo>
                  <a:lnTo>
                    <a:pt x="1282235" y="866488"/>
                  </a:lnTo>
                  <a:lnTo>
                    <a:pt x="1233374" y="867142"/>
                  </a:lnTo>
                  <a:lnTo>
                    <a:pt x="1184531" y="865917"/>
                  </a:lnTo>
                  <a:lnTo>
                    <a:pt x="1135792" y="862783"/>
                  </a:lnTo>
                  <a:lnTo>
                    <a:pt x="1087246" y="857707"/>
                  </a:lnTo>
                  <a:lnTo>
                    <a:pt x="1038980" y="850658"/>
                  </a:lnTo>
                  <a:lnTo>
                    <a:pt x="991083" y="841605"/>
                  </a:lnTo>
                  <a:lnTo>
                    <a:pt x="943641" y="830517"/>
                  </a:lnTo>
                  <a:lnTo>
                    <a:pt x="896743" y="817363"/>
                  </a:lnTo>
                  <a:lnTo>
                    <a:pt x="850477" y="802111"/>
                  </a:lnTo>
                  <a:lnTo>
                    <a:pt x="802910" y="783737"/>
                  </a:lnTo>
                  <a:lnTo>
                    <a:pt x="756870" y="762891"/>
                  </a:lnTo>
                  <a:lnTo>
                    <a:pt x="712293" y="739717"/>
                  </a:lnTo>
                  <a:lnTo>
                    <a:pt x="669113" y="714360"/>
                  </a:lnTo>
                  <a:lnTo>
                    <a:pt x="627269" y="686965"/>
                  </a:lnTo>
                  <a:lnTo>
                    <a:pt x="586694" y="657674"/>
                  </a:lnTo>
                  <a:lnTo>
                    <a:pt x="547326" y="626633"/>
                  </a:lnTo>
                  <a:lnTo>
                    <a:pt x="509100" y="593985"/>
                  </a:lnTo>
                  <a:lnTo>
                    <a:pt x="471951" y="559876"/>
                  </a:lnTo>
                  <a:lnTo>
                    <a:pt x="435817" y="524449"/>
                  </a:lnTo>
                  <a:lnTo>
                    <a:pt x="400633" y="487849"/>
                  </a:lnTo>
                  <a:lnTo>
                    <a:pt x="365733" y="450017"/>
                  </a:lnTo>
                  <a:lnTo>
                    <a:pt x="331345" y="411654"/>
                  </a:lnTo>
                  <a:lnTo>
                    <a:pt x="297433" y="372808"/>
                  </a:lnTo>
                  <a:lnTo>
                    <a:pt x="263957" y="333531"/>
                  </a:lnTo>
                  <a:lnTo>
                    <a:pt x="230881" y="293872"/>
                  </a:lnTo>
                  <a:lnTo>
                    <a:pt x="198167" y="253881"/>
                  </a:lnTo>
                  <a:lnTo>
                    <a:pt x="133676" y="173108"/>
                  </a:lnTo>
                  <a:lnTo>
                    <a:pt x="7393" y="980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3" name="Google Shape;263;p17"/>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4" name="Google Shape;264;p17"/>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7"/>
            <p:cNvSpPr/>
            <p:nvPr/>
          </p:nvSpPr>
          <p:spPr>
            <a:xfrm>
              <a:off x="2530103" y="0"/>
              <a:ext cx="2338447" cy="11759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6" name="Google Shape;266;p17"/>
          <p:cNvGrpSpPr/>
          <p:nvPr/>
        </p:nvGrpSpPr>
        <p:grpSpPr>
          <a:xfrm>
            <a:off x="0" y="6918959"/>
            <a:ext cx="9753600" cy="396875"/>
            <a:chOff x="0" y="6918959"/>
            <a:chExt cx="9753600" cy="396875"/>
          </a:xfrm>
        </p:grpSpPr>
        <p:sp>
          <p:nvSpPr>
            <p:cNvPr id="267" name="Google Shape;267;p17"/>
            <p:cNvSpPr/>
            <p:nvPr/>
          </p:nvSpPr>
          <p:spPr>
            <a:xfrm>
              <a:off x="0" y="6918959"/>
              <a:ext cx="9753600" cy="396875"/>
            </a:xfrm>
            <a:custGeom>
              <a:rect b="b" l="l" r="r" t="t"/>
              <a:pathLst>
                <a:path extrusionOk="0" h="396875" w="9753600">
                  <a:moveTo>
                    <a:pt x="9753587" y="0"/>
                  </a:moveTo>
                  <a:lnTo>
                    <a:pt x="9737509" y="0"/>
                  </a:lnTo>
                  <a:lnTo>
                    <a:pt x="13436" y="0"/>
                  </a:lnTo>
                  <a:lnTo>
                    <a:pt x="0" y="0"/>
                  </a:lnTo>
                  <a:lnTo>
                    <a:pt x="0" y="396252"/>
                  </a:lnTo>
                  <a:lnTo>
                    <a:pt x="13436" y="396252"/>
                  </a:lnTo>
                  <a:lnTo>
                    <a:pt x="9737509" y="396252"/>
                  </a:lnTo>
                  <a:lnTo>
                    <a:pt x="9753587" y="396252"/>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7"/>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9" name="Google Shape;269;p17"/>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0" name="Google Shape;270;p17"/>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1" name="Google Shape;271;p17"/>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72" name="Google Shape;272;p17"/>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73" name="Google Shape;273;p17"/>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274" name="Google Shape;274;p17"/>
          <p:cNvSpPr txBox="1"/>
          <p:nvPr>
            <p:ph type="title"/>
          </p:nvPr>
        </p:nvSpPr>
        <p:spPr>
          <a:xfrm>
            <a:off x="625750" y="1328364"/>
            <a:ext cx="8644500" cy="628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s-CO" sz="4000">
                <a:latin typeface="Montserrat"/>
                <a:ea typeface="Montserrat"/>
                <a:cs typeface="Montserrat"/>
                <a:sym typeface="Montserrat"/>
              </a:rPr>
              <a:t>Esguinces</a:t>
            </a:r>
            <a:endParaRPr sz="4000">
              <a:latin typeface="Montserrat"/>
              <a:ea typeface="Montserrat"/>
              <a:cs typeface="Montserrat"/>
              <a:sym typeface="Montserrat"/>
            </a:endParaRPr>
          </a:p>
        </p:txBody>
      </p:sp>
      <p:sp>
        <p:nvSpPr>
          <p:cNvPr id="275" name="Google Shape;275;p17"/>
          <p:cNvSpPr/>
          <p:nvPr/>
        </p:nvSpPr>
        <p:spPr>
          <a:xfrm>
            <a:off x="871240" y="2069195"/>
            <a:ext cx="8153400" cy="3921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lang="es-CO" sz="2000">
                <a:solidFill>
                  <a:srgbClr val="292B2C"/>
                </a:solidFill>
                <a:latin typeface="Tahoma"/>
                <a:ea typeface="Tahoma"/>
                <a:cs typeface="Tahoma"/>
                <a:sym typeface="Tahoma"/>
              </a:rPr>
              <a:t>El esguince es la lesión ligamentosa resultante de un traumatismo.</a:t>
            </a:r>
            <a:endParaRPr sz="2000">
              <a:solidFill>
                <a:schemeClr val="dk1"/>
              </a:solidFill>
              <a:latin typeface="Tahoma"/>
              <a:ea typeface="Tahoma"/>
              <a:cs typeface="Tahoma"/>
              <a:sym typeface="Tahoma"/>
            </a:endParaRPr>
          </a:p>
        </p:txBody>
      </p:sp>
      <p:graphicFrame>
        <p:nvGraphicFramePr>
          <p:cNvPr id="276" name="Google Shape;276;p17"/>
          <p:cNvGraphicFramePr/>
          <p:nvPr/>
        </p:nvGraphicFramePr>
        <p:xfrm>
          <a:off x="799055" y="2827510"/>
          <a:ext cx="3000000" cy="3000000"/>
        </p:xfrm>
        <a:graphic>
          <a:graphicData uri="http://schemas.openxmlformats.org/drawingml/2006/table">
            <a:tbl>
              <a:tblPr bandRow="1" firstRow="1">
                <a:noFill/>
                <a:tableStyleId>{EFC7D327-AE0F-47BE-AC4C-C369F6B1E0C5}</a:tableStyleId>
              </a:tblPr>
              <a:tblGrid>
                <a:gridCol w="2131275"/>
                <a:gridCol w="6024225"/>
              </a:tblGrid>
              <a:tr h="465950">
                <a:tc>
                  <a:txBody>
                    <a:bodyPr/>
                    <a:lstStyle/>
                    <a:p>
                      <a:pPr indent="0" lvl="0" marL="0" marR="0" rtl="0" algn="ctr">
                        <a:spcBef>
                          <a:spcPts val="0"/>
                        </a:spcBef>
                        <a:spcAft>
                          <a:spcPts val="0"/>
                        </a:spcAft>
                        <a:buNone/>
                      </a:pPr>
                      <a:r>
                        <a:rPr lang="es-CO" sz="1800" u="none" cap="none" strike="noStrike"/>
                        <a:t>ATENCION </a:t>
                      </a:r>
                      <a:endParaRPr/>
                    </a:p>
                  </a:txBody>
                  <a:tcPr marT="45725" marB="45725" marR="91450" marL="91450"/>
                </a:tc>
                <a:tc>
                  <a:txBody>
                    <a:bodyPr/>
                    <a:lstStyle/>
                    <a:p>
                      <a:pPr indent="0" lvl="0" marL="0" marR="0" rtl="0" algn="ctr">
                        <a:spcBef>
                          <a:spcPts val="0"/>
                        </a:spcBef>
                        <a:spcAft>
                          <a:spcPts val="0"/>
                        </a:spcAft>
                        <a:buNone/>
                      </a:pPr>
                      <a:r>
                        <a:rPr lang="es-CO" sz="1800" u="none" cap="none" strike="noStrike"/>
                        <a:t>SEÑALES</a:t>
                      </a:r>
                      <a:endParaRPr/>
                    </a:p>
                  </a:txBody>
                  <a:tcPr marT="45725" marB="45725" marR="91450" marL="91450"/>
                </a:tc>
              </a:tr>
              <a:tr h="728625">
                <a:tc>
                  <a:txBody>
                    <a:bodyPr/>
                    <a:lstStyle/>
                    <a:p>
                      <a:pPr indent="0" lvl="0" marL="0" marR="0" rtl="0" algn="l">
                        <a:spcBef>
                          <a:spcPts val="0"/>
                        </a:spcBef>
                        <a:spcAft>
                          <a:spcPts val="0"/>
                        </a:spcAft>
                        <a:buNone/>
                      </a:pPr>
                      <a:r>
                        <a:rPr b="1" lang="es-CO" sz="1800" u="none" cap="none" strike="noStrike">
                          <a:solidFill>
                            <a:schemeClr val="dk1"/>
                          </a:solidFill>
                          <a:latin typeface="Calibri"/>
                          <a:ea typeface="Calibri"/>
                          <a:cs typeface="Calibri"/>
                          <a:sym typeface="Calibri"/>
                        </a:rPr>
                        <a:t>Grado I:</a:t>
                      </a:r>
                      <a:r>
                        <a:rPr lang="es-CO" sz="1800" u="none" cap="none" strike="noStrike">
                          <a:solidFill>
                            <a:schemeClr val="dk1"/>
                          </a:solidFill>
                          <a:latin typeface="Calibri"/>
                          <a:ea typeface="Calibri"/>
                          <a:cs typeface="Calibri"/>
                          <a:sym typeface="Calibri"/>
                        </a:rPr>
                        <a:t> </a:t>
                      </a:r>
                      <a:endParaRPr sz="1800" u="none" cap="none" strike="noStrike"/>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Calibri"/>
                        <a:buNone/>
                      </a:pPr>
                      <a:r>
                        <a:rPr lang="es-CO" sz="1800" u="none" cap="none" strike="noStrike">
                          <a:solidFill>
                            <a:schemeClr val="dk1"/>
                          </a:solidFill>
                          <a:latin typeface="Calibri"/>
                          <a:ea typeface="Calibri"/>
                          <a:cs typeface="Calibri"/>
                          <a:sym typeface="Calibri"/>
                        </a:rPr>
                        <a:t>Se rompen algunas fibras, el dolor es leve y no genera inestabilidad de la extremidad.</a:t>
                      </a:r>
                      <a:endParaRPr sz="1800" u="none" cap="none" strike="noStrike"/>
                    </a:p>
                    <a:p>
                      <a:pPr indent="0" lvl="0" marL="0" marR="0" rtl="0" algn="just">
                        <a:spcBef>
                          <a:spcPts val="0"/>
                        </a:spcBef>
                        <a:spcAft>
                          <a:spcPts val="0"/>
                        </a:spcAft>
                        <a:buNone/>
                      </a:pPr>
                      <a:r>
                        <a:t/>
                      </a:r>
                      <a:endParaRPr sz="1800" u="none" cap="none" strike="noStrike"/>
                    </a:p>
                  </a:txBody>
                  <a:tcPr marT="45725" marB="45725" marR="91450" marL="91450"/>
                </a:tc>
              </a:tr>
              <a:tr h="1295400">
                <a:tc>
                  <a:txBody>
                    <a:bodyPr/>
                    <a:lstStyle/>
                    <a:p>
                      <a:pPr indent="0" lvl="0" marL="0" marR="0" rtl="0" algn="l">
                        <a:spcBef>
                          <a:spcPts val="0"/>
                        </a:spcBef>
                        <a:spcAft>
                          <a:spcPts val="0"/>
                        </a:spcAft>
                        <a:buNone/>
                      </a:pPr>
                      <a:r>
                        <a:t/>
                      </a:r>
                      <a:endParaRPr b="1"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1" lang="es-CO" sz="1800" u="none" cap="none" strike="noStrike">
                          <a:solidFill>
                            <a:schemeClr val="dk1"/>
                          </a:solidFill>
                          <a:latin typeface="Calibri"/>
                          <a:ea typeface="Calibri"/>
                          <a:cs typeface="Calibri"/>
                          <a:sym typeface="Calibri"/>
                        </a:rPr>
                        <a:t>Grado II:</a:t>
                      </a:r>
                      <a:r>
                        <a:rPr lang="es-CO" sz="1800" u="none" cap="none" strike="noStrike">
                          <a:solidFill>
                            <a:schemeClr val="dk1"/>
                          </a:solidFill>
                          <a:latin typeface="Calibri"/>
                          <a:ea typeface="Calibri"/>
                          <a:cs typeface="Calibri"/>
                          <a:sym typeface="Calibri"/>
                        </a:rPr>
                        <a:t> </a:t>
                      </a:r>
                      <a:endParaRPr sz="1800" u="none" cap="none" strike="noStrike"/>
                    </a:p>
                  </a:txBody>
                  <a:tcPr marT="45725" marB="45725" marR="91450" marL="91450"/>
                </a:tc>
                <a:tc>
                  <a:txBody>
                    <a:bodyPr/>
                    <a:lstStyle/>
                    <a:p>
                      <a:pPr indent="0" lvl="0" marL="0" marR="0" rtl="0" algn="just">
                        <a:spcBef>
                          <a:spcPts val="0"/>
                        </a:spcBef>
                        <a:spcAft>
                          <a:spcPts val="0"/>
                        </a:spcAft>
                        <a:buNone/>
                      </a:pPr>
                      <a:r>
                        <a:rPr lang="es-CO" sz="1800" u="none" cap="none" strike="noStrike">
                          <a:solidFill>
                            <a:schemeClr val="dk1"/>
                          </a:solidFill>
                          <a:latin typeface="Calibri"/>
                          <a:ea typeface="Calibri"/>
                          <a:cs typeface="Calibri"/>
                          <a:sym typeface="Calibri"/>
                        </a:rPr>
                        <a:t>Hay rotura completa del espesor del ligamento y parcial en extensión, el dolor es difuso moderado y no genera inestabilidad de la extremidad</a:t>
                      </a:r>
                      <a:endParaRPr sz="1800" u="none" cap="none" strike="noStrike"/>
                    </a:p>
                  </a:txBody>
                  <a:tcPr marT="45725" marB="45725" marR="91450" marL="91450"/>
                </a:tc>
              </a:tr>
              <a:tr h="1260225">
                <a:tc>
                  <a:txBody>
                    <a:bodyPr/>
                    <a:lstStyle/>
                    <a:p>
                      <a:pPr indent="0" lvl="0" marL="0" marR="0" rtl="0" algn="l">
                        <a:spcBef>
                          <a:spcPts val="0"/>
                        </a:spcBef>
                        <a:spcAft>
                          <a:spcPts val="0"/>
                        </a:spcAft>
                        <a:buNone/>
                      </a:pPr>
                      <a:r>
                        <a:t/>
                      </a:r>
                      <a:endParaRPr b="1" sz="1800">
                        <a:solidFill>
                          <a:schemeClr val="dk1"/>
                        </a:solidFill>
                        <a:latin typeface="Calibri"/>
                        <a:ea typeface="Calibri"/>
                        <a:cs typeface="Calibri"/>
                        <a:sym typeface="Calibri"/>
                      </a:endParaRPr>
                    </a:p>
                    <a:p>
                      <a:pPr indent="0" lvl="0" marL="0" marR="0" rtl="0" algn="l">
                        <a:spcBef>
                          <a:spcPts val="0"/>
                        </a:spcBef>
                        <a:spcAft>
                          <a:spcPts val="0"/>
                        </a:spcAft>
                        <a:buNone/>
                      </a:pPr>
                      <a:r>
                        <a:rPr b="1" lang="es-CO" sz="1800">
                          <a:solidFill>
                            <a:schemeClr val="dk1"/>
                          </a:solidFill>
                          <a:latin typeface="Calibri"/>
                          <a:ea typeface="Calibri"/>
                          <a:cs typeface="Calibri"/>
                          <a:sym typeface="Calibri"/>
                        </a:rPr>
                        <a:t>Grado III:</a:t>
                      </a:r>
                      <a:r>
                        <a:rPr lang="es-CO" sz="1800">
                          <a:solidFill>
                            <a:schemeClr val="dk1"/>
                          </a:solidFill>
                          <a:latin typeface="Calibri"/>
                          <a:ea typeface="Calibri"/>
                          <a:cs typeface="Calibri"/>
                          <a:sym typeface="Calibri"/>
                        </a:rPr>
                        <a:t> </a:t>
                      </a:r>
                      <a:endParaRPr sz="1800"/>
                    </a:p>
                  </a:txBody>
                  <a:tcPr marT="45725" marB="45725" marR="91450" marL="91450"/>
                </a:tc>
                <a:tc>
                  <a:txBody>
                    <a:bodyPr/>
                    <a:lstStyle/>
                    <a:p>
                      <a:pPr indent="0" lvl="0" marL="0" marR="0" rtl="0" algn="just">
                        <a:lnSpc>
                          <a:spcPct val="100000"/>
                        </a:lnSpc>
                        <a:spcBef>
                          <a:spcPts val="0"/>
                        </a:spcBef>
                        <a:spcAft>
                          <a:spcPts val="0"/>
                        </a:spcAft>
                        <a:buClr>
                          <a:schemeClr val="dk1"/>
                        </a:buClr>
                        <a:buSzPts val="1800"/>
                        <a:buFont typeface="Calibri"/>
                        <a:buNone/>
                      </a:pPr>
                      <a:r>
                        <a:rPr lang="es-CO" sz="1800">
                          <a:solidFill>
                            <a:schemeClr val="dk1"/>
                          </a:solidFill>
                          <a:latin typeface="Calibri"/>
                          <a:ea typeface="Calibri"/>
                          <a:cs typeface="Calibri"/>
                          <a:sym typeface="Calibri"/>
                        </a:rPr>
                        <a:t>Es el más grave pues se presenta rotura completa del espesor del ligamento y en toda la extensión, el dolor es muy fuerte, incapacitante y genera inestabilidad de la extremidad</a:t>
                      </a:r>
                      <a:endParaRPr sz="1800"/>
                    </a:p>
                  </a:txBody>
                  <a:tcPr marT="45725" marB="45725" marR="91450" marL="91450"/>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0" name="Shape 280"/>
        <p:cNvGrpSpPr/>
        <p:nvPr/>
      </p:nvGrpSpPr>
      <p:grpSpPr>
        <a:xfrm>
          <a:off x="0" y="0"/>
          <a:ext cx="0" cy="0"/>
          <a:chOff x="0" y="0"/>
          <a:chExt cx="0" cy="0"/>
        </a:xfrm>
      </p:grpSpPr>
      <p:grpSp>
        <p:nvGrpSpPr>
          <p:cNvPr id="281" name="Google Shape;281;p18"/>
          <p:cNvGrpSpPr/>
          <p:nvPr/>
        </p:nvGrpSpPr>
        <p:grpSpPr>
          <a:xfrm>
            <a:off x="0" y="1"/>
            <a:ext cx="9754122" cy="1116907"/>
            <a:chOff x="0" y="1"/>
            <a:chExt cx="9754122" cy="1116907"/>
          </a:xfrm>
        </p:grpSpPr>
        <p:sp>
          <p:nvSpPr>
            <p:cNvPr id="282" name="Google Shape;282;p18"/>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8"/>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8"/>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5" name="Google Shape;285;p18"/>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18"/>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7" name="Google Shape;287;p18"/>
          <p:cNvGrpSpPr/>
          <p:nvPr/>
        </p:nvGrpSpPr>
        <p:grpSpPr>
          <a:xfrm>
            <a:off x="0" y="6918972"/>
            <a:ext cx="9753600" cy="396240"/>
            <a:chOff x="0" y="6918972"/>
            <a:chExt cx="9753600" cy="396240"/>
          </a:xfrm>
        </p:grpSpPr>
        <p:sp>
          <p:nvSpPr>
            <p:cNvPr id="288" name="Google Shape;288;p18"/>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8"/>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8"/>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1" name="Google Shape;291;p18"/>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2" name="Google Shape;292;p18"/>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3" name="Google Shape;293;p18"/>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94" name="Google Shape;294;p18"/>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295" name="Google Shape;295;p18"/>
          <p:cNvSpPr txBox="1"/>
          <p:nvPr/>
        </p:nvSpPr>
        <p:spPr>
          <a:xfrm>
            <a:off x="344974" y="2448893"/>
            <a:ext cx="5614800" cy="677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4400">
                <a:solidFill>
                  <a:srgbClr val="3D3D6F"/>
                </a:solidFill>
                <a:latin typeface="Montserrat"/>
                <a:ea typeface="Montserrat"/>
                <a:cs typeface="Montserrat"/>
                <a:sym typeface="Montserrat"/>
              </a:rPr>
              <a:t>Luxaciones</a:t>
            </a:r>
            <a:endParaRPr>
              <a:latin typeface="Montserrat"/>
              <a:ea typeface="Montserrat"/>
              <a:cs typeface="Montserrat"/>
              <a:sym typeface="Montserrat"/>
            </a:endParaRPr>
          </a:p>
        </p:txBody>
      </p:sp>
      <p:sp>
        <p:nvSpPr>
          <p:cNvPr id="296" name="Google Shape;296;p18"/>
          <p:cNvSpPr/>
          <p:nvPr/>
        </p:nvSpPr>
        <p:spPr>
          <a:xfrm>
            <a:off x="1371370" y="3490072"/>
            <a:ext cx="3714600" cy="1242300"/>
          </a:xfrm>
          <a:prstGeom prst="rect">
            <a:avLst/>
          </a:prstGeom>
          <a:noFill/>
          <a:ln>
            <a:noFill/>
          </a:ln>
        </p:spPr>
        <p:txBody>
          <a:bodyPr anchorCtr="0" anchor="t" bIns="45700" lIns="91425" spcFirstLastPara="1" rIns="91425" wrap="square" tIns="45700">
            <a:noAutofit/>
          </a:bodyPr>
          <a:lstStyle/>
          <a:p>
            <a:pPr indent="0" lvl="0" marL="0" marR="0" rtl="0" algn="ctr">
              <a:lnSpc>
                <a:spcPct val="107000"/>
              </a:lnSpc>
              <a:spcBef>
                <a:spcPts val="0"/>
              </a:spcBef>
              <a:spcAft>
                <a:spcPts val="0"/>
              </a:spcAft>
              <a:buNone/>
            </a:pPr>
            <a:r>
              <a:rPr lang="es-CO" sz="2400">
                <a:solidFill>
                  <a:srgbClr val="292B2C"/>
                </a:solidFill>
                <a:latin typeface="Tahoma"/>
                <a:ea typeface="Tahoma"/>
                <a:cs typeface="Tahoma"/>
                <a:sym typeface="Tahoma"/>
              </a:rPr>
              <a:t>Es la pérdida de contacto entre los huesos que forman una articulación.</a:t>
            </a:r>
            <a:endParaRPr sz="2000">
              <a:solidFill>
                <a:schemeClr val="dk1"/>
              </a:solidFill>
              <a:latin typeface="Tahoma"/>
              <a:ea typeface="Tahoma"/>
              <a:cs typeface="Tahoma"/>
              <a:sym typeface="Tahoma"/>
            </a:endParaRPr>
          </a:p>
        </p:txBody>
      </p:sp>
      <p:pic>
        <p:nvPicPr>
          <p:cNvPr descr="https://campusvirtual.crc.edu.co/pluginfile.php/157429/mod_resource/content/2/images/image014.gif" id="297" name="Google Shape;297;p18"/>
          <p:cNvPicPr preferRelativeResize="0"/>
          <p:nvPr/>
        </p:nvPicPr>
        <p:blipFill rotWithShape="1">
          <a:blip r:embed="rId9">
            <a:alphaModFix/>
          </a:blip>
          <a:srcRect b="0" l="0" r="0" t="0"/>
          <a:stretch/>
        </p:blipFill>
        <p:spPr>
          <a:xfrm>
            <a:off x="5779826" y="2118197"/>
            <a:ext cx="2698592" cy="364531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1" name="Shape 301"/>
        <p:cNvGrpSpPr/>
        <p:nvPr/>
      </p:nvGrpSpPr>
      <p:grpSpPr>
        <a:xfrm>
          <a:off x="0" y="0"/>
          <a:ext cx="0" cy="0"/>
          <a:chOff x="0" y="0"/>
          <a:chExt cx="0" cy="0"/>
        </a:xfrm>
      </p:grpSpPr>
      <p:grpSp>
        <p:nvGrpSpPr>
          <p:cNvPr id="302" name="Google Shape;302;p19"/>
          <p:cNvGrpSpPr/>
          <p:nvPr/>
        </p:nvGrpSpPr>
        <p:grpSpPr>
          <a:xfrm>
            <a:off x="0" y="0"/>
            <a:ext cx="9753600" cy="1219835"/>
            <a:chOff x="0" y="0"/>
            <a:chExt cx="9753600" cy="1219835"/>
          </a:xfrm>
        </p:grpSpPr>
        <p:sp>
          <p:nvSpPr>
            <p:cNvPr id="303" name="Google Shape;303;p19"/>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9"/>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19"/>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19"/>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9"/>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8" name="Google Shape;308;p19"/>
          <p:cNvGrpSpPr/>
          <p:nvPr/>
        </p:nvGrpSpPr>
        <p:grpSpPr>
          <a:xfrm>
            <a:off x="0" y="6918972"/>
            <a:ext cx="9753600" cy="396240"/>
            <a:chOff x="0" y="6918972"/>
            <a:chExt cx="9753600" cy="396240"/>
          </a:xfrm>
        </p:grpSpPr>
        <p:sp>
          <p:nvSpPr>
            <p:cNvPr id="309" name="Google Shape;309;p19"/>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9"/>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1" name="Google Shape;311;p19"/>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2" name="Google Shape;312;p19"/>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9"/>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4" name="Google Shape;314;p19"/>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15" name="Google Shape;315;p19"/>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316" name="Google Shape;316;p19"/>
          <p:cNvSpPr txBox="1"/>
          <p:nvPr/>
        </p:nvSpPr>
        <p:spPr>
          <a:xfrm>
            <a:off x="1526375" y="1361175"/>
            <a:ext cx="67890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3000">
                <a:solidFill>
                  <a:srgbClr val="3D3D6F"/>
                </a:solidFill>
                <a:latin typeface="Montserrat"/>
                <a:ea typeface="Montserrat"/>
                <a:cs typeface="Montserrat"/>
                <a:sym typeface="Montserrat"/>
              </a:rPr>
              <a:t>Atención de fracturas, luxaciones y esguinces</a:t>
            </a:r>
            <a:endParaRPr sz="3000">
              <a:latin typeface="Montserrat"/>
              <a:ea typeface="Montserrat"/>
              <a:cs typeface="Montserrat"/>
              <a:sym typeface="Montserrat"/>
            </a:endParaRPr>
          </a:p>
        </p:txBody>
      </p:sp>
      <p:sp>
        <p:nvSpPr>
          <p:cNvPr id="317" name="Google Shape;317;p19"/>
          <p:cNvSpPr/>
          <p:nvPr/>
        </p:nvSpPr>
        <p:spPr>
          <a:xfrm>
            <a:off x="572954" y="2514600"/>
            <a:ext cx="8518200" cy="40326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es-CO" sz="1800">
                <a:solidFill>
                  <a:srgbClr val="292B2C"/>
                </a:solidFill>
                <a:latin typeface="Tahoma"/>
                <a:ea typeface="Tahoma"/>
                <a:cs typeface="Tahoma"/>
                <a:sym typeface="Tahoma"/>
              </a:rPr>
              <a:t>La atención es brindar inmovilización del área lesionada, en estos casos se genera un dolor intenso relacionado con la movilidad de la lesión, por lo tanto el lesionado va a sentir mejoría con el tratamiento inicial.</a:t>
            </a:r>
            <a:endParaRPr sz="1800">
              <a:solidFill>
                <a:schemeClr val="dk1"/>
              </a:solidFill>
              <a:latin typeface="Tahoma"/>
              <a:ea typeface="Tahoma"/>
              <a:cs typeface="Tahoma"/>
              <a:sym typeface="Tahoma"/>
            </a:endParaRPr>
          </a:p>
          <a:p>
            <a:pPr indent="0" lvl="0" marL="0" marR="0" rtl="0" algn="just">
              <a:lnSpc>
                <a:spcPct val="107000"/>
              </a:lnSpc>
              <a:spcBef>
                <a:spcPts val="800"/>
              </a:spcBef>
              <a:spcAft>
                <a:spcPts val="0"/>
              </a:spcAft>
              <a:buNone/>
            </a:pPr>
            <a:r>
              <a:rPr lang="es-CO" sz="1800">
                <a:solidFill>
                  <a:srgbClr val="292B2C"/>
                </a:solidFill>
                <a:latin typeface="Tahoma"/>
                <a:ea typeface="Tahoma"/>
                <a:cs typeface="Tahoma"/>
                <a:sym typeface="Tahoma"/>
              </a:rPr>
              <a:t>Para realizar una inmovilización de una lesión, no hay muchas reglas establecidas, se procura lograr que la persona a voluntad no realice movimientos del área de la lesión, para ello tenga en cuenta las siguientes precauciones:</a:t>
            </a:r>
            <a:endParaRPr sz="1800">
              <a:solidFill>
                <a:schemeClr val="dk1"/>
              </a:solidFill>
              <a:latin typeface="Tahoma"/>
              <a:ea typeface="Tahoma"/>
              <a:cs typeface="Tahoma"/>
              <a:sym typeface="Tahoma"/>
            </a:endParaRPr>
          </a:p>
          <a:p>
            <a:pPr indent="-342900" lvl="0" marL="342900" marR="0" rtl="0" algn="l">
              <a:lnSpc>
                <a:spcPct val="107000"/>
              </a:lnSpc>
              <a:spcBef>
                <a:spcPts val="800"/>
              </a:spcBef>
              <a:spcAft>
                <a:spcPts val="0"/>
              </a:spcAft>
              <a:buClr>
                <a:srgbClr val="292B2C"/>
              </a:buClr>
              <a:buSzPts val="1000"/>
              <a:buFont typeface="Noto Sans Symbols"/>
              <a:buChar char="∙"/>
            </a:pPr>
            <a:r>
              <a:rPr lang="es-CO" sz="1800">
                <a:solidFill>
                  <a:srgbClr val="292B2C"/>
                </a:solidFill>
                <a:latin typeface="Tahoma"/>
                <a:ea typeface="Tahoma"/>
                <a:cs typeface="Tahoma"/>
                <a:sym typeface="Tahoma"/>
              </a:rPr>
              <a:t>Inmovilice el área lesionada desde una articulación antes y una articulación después, es decir, no solo debe inmovilizar el punto de la lesión sino un área más grande, esto genera mayor estabilidad.</a:t>
            </a:r>
            <a:endParaRPr sz="1800">
              <a:solidFill>
                <a:schemeClr val="dk1"/>
              </a:solidFill>
              <a:latin typeface="Tahoma"/>
              <a:ea typeface="Tahoma"/>
              <a:cs typeface="Tahoma"/>
              <a:sym typeface="Tahoma"/>
            </a:endParaRPr>
          </a:p>
          <a:p>
            <a:pPr indent="-342900" lvl="0" marL="342900" marR="0" rtl="0" algn="l">
              <a:lnSpc>
                <a:spcPct val="107000"/>
              </a:lnSpc>
              <a:spcBef>
                <a:spcPts val="800"/>
              </a:spcBef>
              <a:spcAft>
                <a:spcPts val="0"/>
              </a:spcAft>
              <a:buClr>
                <a:srgbClr val="292B2C"/>
              </a:buClr>
              <a:buSzPts val="1000"/>
              <a:buFont typeface="Noto Sans Symbols"/>
              <a:buChar char="∙"/>
            </a:pPr>
            <a:r>
              <a:rPr lang="es-CO" sz="1800">
                <a:solidFill>
                  <a:srgbClr val="292B2C"/>
                </a:solidFill>
                <a:latin typeface="Tahoma"/>
                <a:ea typeface="Tahoma"/>
                <a:cs typeface="Tahoma"/>
                <a:sym typeface="Tahoma"/>
              </a:rPr>
              <a:t>Procure acolchar el contacto entre el objeto que provea inmovilización y la piel de la persona para evitar zonas de presión que le talle y molesté aún más.</a:t>
            </a:r>
            <a:endParaRPr sz="1800">
              <a:solidFill>
                <a:schemeClr val="dk1"/>
              </a:solidFill>
              <a:latin typeface="Tahoma"/>
              <a:ea typeface="Tahoma"/>
              <a:cs typeface="Tahoma"/>
              <a:sym typeface="Tahoma"/>
            </a:endParaRPr>
          </a:p>
          <a:p>
            <a:pPr indent="-342900" lvl="0" marL="342900" marR="0" rtl="0" algn="l">
              <a:lnSpc>
                <a:spcPct val="107000"/>
              </a:lnSpc>
              <a:spcBef>
                <a:spcPts val="800"/>
              </a:spcBef>
              <a:spcAft>
                <a:spcPts val="0"/>
              </a:spcAft>
              <a:buClr>
                <a:srgbClr val="292B2C"/>
              </a:buClr>
              <a:buSzPts val="1000"/>
              <a:buFont typeface="Noto Sans Symbols"/>
              <a:buChar char="∙"/>
            </a:pPr>
            <a:r>
              <a:rPr lang="es-CO" sz="1800">
                <a:solidFill>
                  <a:srgbClr val="292B2C"/>
                </a:solidFill>
                <a:latin typeface="Tahoma"/>
                <a:ea typeface="Tahoma"/>
                <a:cs typeface="Tahoma"/>
                <a:sym typeface="Tahoma"/>
              </a:rPr>
              <a:t>Traslade lo más pronto posible a un centro hospitalario.</a:t>
            </a:r>
            <a:endParaRPr sz="1800">
              <a:solidFill>
                <a:schemeClr val="dk1"/>
              </a:solidFill>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1" name="Shape 321"/>
        <p:cNvGrpSpPr/>
        <p:nvPr/>
      </p:nvGrpSpPr>
      <p:grpSpPr>
        <a:xfrm>
          <a:off x="0" y="0"/>
          <a:ext cx="0" cy="0"/>
          <a:chOff x="0" y="0"/>
          <a:chExt cx="0" cy="0"/>
        </a:xfrm>
      </p:grpSpPr>
      <p:grpSp>
        <p:nvGrpSpPr>
          <p:cNvPr id="322" name="Google Shape;322;p20"/>
          <p:cNvGrpSpPr/>
          <p:nvPr/>
        </p:nvGrpSpPr>
        <p:grpSpPr>
          <a:xfrm>
            <a:off x="0" y="1"/>
            <a:ext cx="9754122" cy="1116907"/>
            <a:chOff x="0" y="1"/>
            <a:chExt cx="9754122" cy="1116907"/>
          </a:xfrm>
        </p:grpSpPr>
        <p:sp>
          <p:nvSpPr>
            <p:cNvPr id="323" name="Google Shape;323;p20"/>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20"/>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20"/>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20"/>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20"/>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8" name="Google Shape;328;p20"/>
          <p:cNvGrpSpPr/>
          <p:nvPr/>
        </p:nvGrpSpPr>
        <p:grpSpPr>
          <a:xfrm>
            <a:off x="0" y="7065276"/>
            <a:ext cx="9753600" cy="396240"/>
            <a:chOff x="0" y="6918972"/>
            <a:chExt cx="9753600" cy="396240"/>
          </a:xfrm>
        </p:grpSpPr>
        <p:sp>
          <p:nvSpPr>
            <p:cNvPr id="329" name="Google Shape;329;p20"/>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20"/>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20"/>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20"/>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20"/>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4" name="Google Shape;334;p20"/>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35" name="Google Shape;335;p20"/>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336" name="Google Shape;336;p20"/>
          <p:cNvSpPr/>
          <p:nvPr/>
        </p:nvSpPr>
        <p:spPr>
          <a:xfrm>
            <a:off x="560373" y="2407153"/>
            <a:ext cx="8610600" cy="12777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es-CO" sz="1800">
                <a:solidFill>
                  <a:srgbClr val="292B2C"/>
                </a:solidFill>
                <a:latin typeface="Tahoma"/>
                <a:ea typeface="Tahoma"/>
                <a:cs typeface="Tahoma"/>
                <a:sym typeface="Tahoma"/>
              </a:rPr>
              <a:t>Usted como auxiliador, puede usar cualquier elemento para brindar inmovilización, tales como cartones, tablas, varillas atadas con tiras de tela, toallas, pañuelos, etc; lo más importante es que se cumpla el objetivo de evitar que la persona mueva la extremidad lesionada.</a:t>
            </a:r>
            <a:endParaRPr sz="1600">
              <a:solidFill>
                <a:schemeClr val="dk1"/>
              </a:solidFill>
              <a:latin typeface="Tahoma"/>
              <a:ea typeface="Tahoma"/>
              <a:cs typeface="Tahoma"/>
              <a:sym typeface="Tahoma"/>
            </a:endParaRPr>
          </a:p>
        </p:txBody>
      </p:sp>
      <p:graphicFrame>
        <p:nvGraphicFramePr>
          <p:cNvPr id="337" name="Google Shape;337;p20"/>
          <p:cNvGraphicFramePr/>
          <p:nvPr/>
        </p:nvGraphicFramePr>
        <p:xfrm>
          <a:off x="824876" y="3861482"/>
          <a:ext cx="3000000" cy="3000000"/>
        </p:xfrm>
        <a:graphic>
          <a:graphicData uri="http://schemas.openxmlformats.org/drawingml/2006/table">
            <a:tbl>
              <a:tblPr bandRow="1" firstCol="1" firstRow="1">
                <a:noFill/>
                <a:tableStyleId>{EFC7D327-AE0F-47BE-AC4C-C369F6B1E0C5}</a:tableStyleId>
              </a:tblPr>
              <a:tblGrid>
                <a:gridCol w="4040800"/>
                <a:gridCol w="4040800"/>
              </a:tblGrid>
              <a:tr h="357275">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Parte del cuerpo lesionada</a:t>
                      </a:r>
                      <a:endParaRPr sz="2200">
                        <a:latin typeface="Tahoma"/>
                        <a:ea typeface="Tahoma"/>
                        <a:cs typeface="Tahoma"/>
                        <a:sym typeface="Tahoma"/>
                      </a:endParaRPr>
                    </a:p>
                  </a:txBody>
                  <a:tcPr marT="8475" marB="8475" marR="8475" marL="8475" anchor="b"/>
                </a:tc>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Ejemplo de inmovilización</a:t>
                      </a:r>
                      <a:endParaRPr sz="2200">
                        <a:latin typeface="Tahoma"/>
                        <a:ea typeface="Tahoma"/>
                        <a:cs typeface="Tahoma"/>
                        <a:sym typeface="Tahoma"/>
                      </a:endParaRPr>
                    </a:p>
                  </a:txBody>
                  <a:tcPr marT="8475" marB="8475" marR="8475" marL="8475" anchor="b"/>
                </a:tc>
              </a:tr>
              <a:tr h="1140825">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    </a:t>
                      </a:r>
                      <a:endParaRPr sz="2200">
                        <a:latin typeface="Tahoma"/>
                        <a:ea typeface="Tahoma"/>
                        <a:cs typeface="Tahoma"/>
                        <a:sym typeface="Tahoma"/>
                      </a:endParaRPr>
                    </a:p>
                    <a:p>
                      <a:pPr indent="0" lvl="0" marL="0" marR="0" rtl="0" algn="ctr">
                        <a:lnSpc>
                          <a:spcPct val="107000"/>
                        </a:lnSpc>
                        <a:spcBef>
                          <a:spcPts val="0"/>
                        </a:spcBef>
                        <a:spcAft>
                          <a:spcPts val="0"/>
                        </a:spcAft>
                        <a:buNone/>
                      </a:pPr>
                      <a:r>
                        <a:rPr lang="es-CO" sz="2200">
                          <a:latin typeface="Tahoma"/>
                          <a:ea typeface="Tahoma"/>
                          <a:cs typeface="Tahoma"/>
                          <a:sym typeface="Tahoma"/>
                        </a:rPr>
                        <a:t>Antebrazo</a:t>
                      </a:r>
                      <a:endParaRPr sz="2200">
                        <a:latin typeface="Tahoma"/>
                        <a:ea typeface="Tahoma"/>
                        <a:cs typeface="Tahoma"/>
                        <a:sym typeface="Tahoma"/>
                      </a:endParaRPr>
                    </a:p>
                    <a:p>
                      <a:pPr indent="0" lvl="0" marL="0" marR="0" rtl="0" algn="l">
                        <a:lnSpc>
                          <a:spcPct val="107000"/>
                        </a:lnSpc>
                        <a:spcBef>
                          <a:spcPts val="0"/>
                        </a:spcBef>
                        <a:spcAft>
                          <a:spcPts val="0"/>
                        </a:spcAft>
                        <a:buNone/>
                      </a:pPr>
                      <a:r>
                        <a:t/>
                      </a:r>
                      <a:endParaRPr sz="2200">
                        <a:latin typeface="Tahoma"/>
                        <a:ea typeface="Tahoma"/>
                        <a:cs typeface="Tahoma"/>
                        <a:sym typeface="Tahoma"/>
                      </a:endParaRPr>
                    </a:p>
                  </a:txBody>
                  <a:tcPr marT="8475" marB="8475" marR="8475" marL="8475"/>
                </a:tc>
                <a:tc>
                  <a:txBody>
                    <a:bodyPr/>
                    <a:lstStyle/>
                    <a:p>
                      <a:pPr indent="0" lvl="0" marL="0" marR="0" rtl="0" algn="ctr">
                        <a:lnSpc>
                          <a:spcPct val="107000"/>
                        </a:lnSpc>
                        <a:spcBef>
                          <a:spcPts val="0"/>
                        </a:spcBef>
                        <a:spcAft>
                          <a:spcPts val="0"/>
                        </a:spcAft>
                        <a:buNone/>
                      </a:pPr>
                      <a:r>
                        <a:t/>
                      </a:r>
                      <a:endParaRPr sz="2200">
                        <a:solidFill>
                          <a:srgbClr val="FFFFFF"/>
                        </a:solidFill>
                        <a:latin typeface="Tahoma"/>
                        <a:ea typeface="Tahoma"/>
                        <a:cs typeface="Tahoma"/>
                        <a:sym typeface="Tahoma"/>
                      </a:endParaRPr>
                    </a:p>
                  </a:txBody>
                  <a:tcPr marT="8475" marB="8475" marR="8475" marL="8475"/>
                </a:tc>
              </a:tr>
              <a:tr h="1185075">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  </a:t>
                      </a:r>
                      <a:endParaRPr sz="2200">
                        <a:latin typeface="Tahoma"/>
                        <a:ea typeface="Tahoma"/>
                        <a:cs typeface="Tahoma"/>
                        <a:sym typeface="Tahoma"/>
                      </a:endParaRPr>
                    </a:p>
                    <a:p>
                      <a:pPr indent="0" lvl="0" marL="0" marR="0" rtl="0" algn="ctr">
                        <a:lnSpc>
                          <a:spcPct val="107000"/>
                        </a:lnSpc>
                        <a:spcBef>
                          <a:spcPts val="0"/>
                        </a:spcBef>
                        <a:spcAft>
                          <a:spcPts val="0"/>
                        </a:spcAft>
                        <a:buNone/>
                      </a:pPr>
                      <a:r>
                        <a:rPr lang="es-CO" sz="2200">
                          <a:latin typeface="Tahoma"/>
                          <a:ea typeface="Tahoma"/>
                          <a:cs typeface="Tahoma"/>
                          <a:sym typeface="Tahoma"/>
                        </a:rPr>
                        <a:t>Pierna</a:t>
                      </a:r>
                      <a:endParaRPr sz="2200">
                        <a:latin typeface="Tahoma"/>
                        <a:ea typeface="Tahoma"/>
                        <a:cs typeface="Tahoma"/>
                        <a:sym typeface="Tahoma"/>
                      </a:endParaRPr>
                    </a:p>
                  </a:txBody>
                  <a:tcPr marT="8475" marB="8475" marR="8475" marL="8475"/>
                </a:tc>
                <a:tc>
                  <a:txBody>
                    <a:bodyPr/>
                    <a:lstStyle/>
                    <a:p>
                      <a:pPr indent="0" lvl="0" marL="0" marR="0" rtl="0" algn="ctr">
                        <a:lnSpc>
                          <a:spcPct val="107000"/>
                        </a:lnSpc>
                        <a:spcBef>
                          <a:spcPts val="0"/>
                        </a:spcBef>
                        <a:spcAft>
                          <a:spcPts val="0"/>
                        </a:spcAft>
                        <a:buNone/>
                      </a:pPr>
                      <a:r>
                        <a:t/>
                      </a:r>
                      <a:endParaRPr sz="2200">
                        <a:solidFill>
                          <a:srgbClr val="FFFFFF"/>
                        </a:solidFill>
                        <a:latin typeface="Tahoma"/>
                        <a:ea typeface="Tahoma"/>
                        <a:cs typeface="Tahoma"/>
                        <a:sym typeface="Tahoma"/>
                      </a:endParaRPr>
                    </a:p>
                    <a:p>
                      <a:pPr indent="0" lvl="0" marL="0" marR="0" rtl="0" algn="ctr">
                        <a:lnSpc>
                          <a:spcPct val="107000"/>
                        </a:lnSpc>
                        <a:spcBef>
                          <a:spcPts val="800"/>
                        </a:spcBef>
                        <a:spcAft>
                          <a:spcPts val="0"/>
                        </a:spcAft>
                        <a:buNone/>
                      </a:pPr>
                      <a:r>
                        <a:t/>
                      </a:r>
                      <a:endParaRPr sz="2200">
                        <a:solidFill>
                          <a:srgbClr val="FFFFFF"/>
                        </a:solidFill>
                        <a:latin typeface="Tahoma"/>
                        <a:ea typeface="Tahoma"/>
                        <a:cs typeface="Tahoma"/>
                        <a:sym typeface="Tahoma"/>
                      </a:endParaRPr>
                    </a:p>
                    <a:p>
                      <a:pPr indent="0" lvl="0" marL="0" marR="0" rtl="0" algn="ctr">
                        <a:lnSpc>
                          <a:spcPct val="107000"/>
                        </a:lnSpc>
                        <a:spcBef>
                          <a:spcPts val="800"/>
                        </a:spcBef>
                        <a:spcAft>
                          <a:spcPts val="0"/>
                        </a:spcAft>
                        <a:buNone/>
                      </a:pPr>
                      <a:r>
                        <a:t/>
                      </a:r>
                      <a:endParaRPr sz="2200">
                        <a:solidFill>
                          <a:srgbClr val="FFFFFF"/>
                        </a:solidFill>
                        <a:latin typeface="Tahoma"/>
                        <a:ea typeface="Tahoma"/>
                        <a:cs typeface="Tahoma"/>
                        <a:sym typeface="Tahoma"/>
                      </a:endParaRPr>
                    </a:p>
                    <a:p>
                      <a:pPr indent="0" lvl="0" marL="0" marR="0" rtl="0" algn="ctr">
                        <a:lnSpc>
                          <a:spcPct val="107000"/>
                        </a:lnSpc>
                        <a:spcBef>
                          <a:spcPts val="800"/>
                        </a:spcBef>
                        <a:spcAft>
                          <a:spcPts val="0"/>
                        </a:spcAft>
                        <a:buNone/>
                      </a:pPr>
                      <a:r>
                        <a:t/>
                      </a:r>
                      <a:endParaRPr sz="2200">
                        <a:solidFill>
                          <a:srgbClr val="FFFFFF"/>
                        </a:solidFill>
                        <a:latin typeface="Tahoma"/>
                        <a:ea typeface="Tahoma"/>
                        <a:cs typeface="Tahoma"/>
                        <a:sym typeface="Tahoma"/>
                      </a:endParaRPr>
                    </a:p>
                  </a:txBody>
                  <a:tcPr marT="8475" marB="8475" marR="8475" marL="8475"/>
                </a:tc>
              </a:tr>
            </a:tbl>
          </a:graphicData>
        </a:graphic>
      </p:graphicFrame>
      <p:pic>
        <p:nvPicPr>
          <p:cNvPr descr="https://campusvirtual.crc.edu.co/pluginfile.php/157429/mod_resource/content/2/images/image015.png" id="338" name="Google Shape;338;p20"/>
          <p:cNvPicPr preferRelativeResize="0"/>
          <p:nvPr/>
        </p:nvPicPr>
        <p:blipFill rotWithShape="1">
          <a:blip r:embed="rId9">
            <a:alphaModFix/>
          </a:blip>
          <a:srcRect b="0" l="0" r="0" t="0"/>
          <a:stretch/>
        </p:blipFill>
        <p:spPr>
          <a:xfrm>
            <a:off x="6079813" y="4355709"/>
            <a:ext cx="1570206" cy="963741"/>
          </a:xfrm>
          <a:prstGeom prst="rect">
            <a:avLst/>
          </a:prstGeom>
          <a:noFill/>
          <a:ln>
            <a:noFill/>
          </a:ln>
        </p:spPr>
      </p:pic>
      <p:pic>
        <p:nvPicPr>
          <p:cNvPr descr="https://campusvirtual.crc.edu.co/pluginfile.php/157429/mod_resource/content/2/images/image017.png" id="339" name="Google Shape;339;p20"/>
          <p:cNvPicPr preferRelativeResize="0"/>
          <p:nvPr/>
        </p:nvPicPr>
        <p:blipFill rotWithShape="1">
          <a:blip r:embed="rId10">
            <a:alphaModFix/>
          </a:blip>
          <a:srcRect b="0" l="0" r="0" t="0"/>
          <a:stretch/>
        </p:blipFill>
        <p:spPr>
          <a:xfrm>
            <a:off x="5514377" y="5562609"/>
            <a:ext cx="2701078" cy="1108135"/>
          </a:xfrm>
          <a:prstGeom prst="rect">
            <a:avLst/>
          </a:prstGeom>
          <a:noFill/>
          <a:ln>
            <a:noFill/>
          </a:ln>
        </p:spPr>
      </p:pic>
      <p:sp>
        <p:nvSpPr>
          <p:cNvPr id="340" name="Google Shape;340;p20"/>
          <p:cNvSpPr txBox="1"/>
          <p:nvPr/>
        </p:nvSpPr>
        <p:spPr>
          <a:xfrm>
            <a:off x="1526375" y="1361175"/>
            <a:ext cx="6789000" cy="9234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3000">
                <a:solidFill>
                  <a:srgbClr val="3D3D6F"/>
                </a:solidFill>
                <a:latin typeface="Montserrat"/>
                <a:ea typeface="Montserrat"/>
                <a:cs typeface="Montserrat"/>
                <a:sym typeface="Montserrat"/>
              </a:rPr>
              <a:t>Atención de fracturas, luxaciones y esguinces</a:t>
            </a:r>
            <a:endParaRPr sz="30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4" name="Shape 344"/>
        <p:cNvGrpSpPr/>
        <p:nvPr/>
      </p:nvGrpSpPr>
      <p:grpSpPr>
        <a:xfrm>
          <a:off x="0" y="0"/>
          <a:ext cx="0" cy="0"/>
          <a:chOff x="0" y="0"/>
          <a:chExt cx="0" cy="0"/>
        </a:xfrm>
      </p:grpSpPr>
      <p:grpSp>
        <p:nvGrpSpPr>
          <p:cNvPr id="345" name="Google Shape;345;p21"/>
          <p:cNvGrpSpPr/>
          <p:nvPr/>
        </p:nvGrpSpPr>
        <p:grpSpPr>
          <a:xfrm>
            <a:off x="0" y="0"/>
            <a:ext cx="9753600" cy="1219835"/>
            <a:chOff x="0" y="0"/>
            <a:chExt cx="9753600" cy="1219835"/>
          </a:xfrm>
        </p:grpSpPr>
        <p:sp>
          <p:nvSpPr>
            <p:cNvPr id="346" name="Google Shape;346;p21"/>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1"/>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21"/>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21"/>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1"/>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1" name="Google Shape;351;p21"/>
          <p:cNvGrpSpPr/>
          <p:nvPr/>
        </p:nvGrpSpPr>
        <p:grpSpPr>
          <a:xfrm>
            <a:off x="0" y="6918972"/>
            <a:ext cx="9753600" cy="396240"/>
            <a:chOff x="0" y="6918972"/>
            <a:chExt cx="9753600" cy="396240"/>
          </a:xfrm>
        </p:grpSpPr>
        <p:sp>
          <p:nvSpPr>
            <p:cNvPr id="352" name="Google Shape;352;p21"/>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3" name="Google Shape;353;p21"/>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1"/>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1"/>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1"/>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7" name="Google Shape;357;p21"/>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58" name="Google Shape;358;p21"/>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graphicFrame>
        <p:nvGraphicFramePr>
          <p:cNvPr id="359" name="Google Shape;359;p21"/>
          <p:cNvGraphicFramePr/>
          <p:nvPr/>
        </p:nvGraphicFramePr>
        <p:xfrm>
          <a:off x="797226" y="1423650"/>
          <a:ext cx="3000000" cy="3000000"/>
        </p:xfrm>
        <a:graphic>
          <a:graphicData uri="http://schemas.openxmlformats.org/drawingml/2006/table">
            <a:tbl>
              <a:tblPr bandRow="1" firstCol="1" firstRow="1">
                <a:noFill/>
                <a:tableStyleId>{EFC7D327-AE0F-47BE-AC4C-C369F6B1E0C5}</a:tableStyleId>
              </a:tblPr>
              <a:tblGrid>
                <a:gridCol w="4079575"/>
                <a:gridCol w="4079575"/>
              </a:tblGrid>
              <a:tr h="457200">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Parte del cuerpo lesionada</a:t>
                      </a:r>
                      <a:endParaRPr sz="2200">
                        <a:latin typeface="Tahoma"/>
                        <a:ea typeface="Tahoma"/>
                        <a:cs typeface="Tahoma"/>
                        <a:sym typeface="Tahoma"/>
                      </a:endParaRPr>
                    </a:p>
                  </a:txBody>
                  <a:tcPr marT="8475" marB="8475" marR="8475" marL="8475" anchor="b"/>
                </a:tc>
                <a:tc>
                  <a:txBody>
                    <a:bodyPr/>
                    <a:lstStyle/>
                    <a:p>
                      <a:pPr indent="0" lvl="0" marL="0" marR="0" rtl="0" algn="ctr">
                        <a:lnSpc>
                          <a:spcPct val="107000"/>
                        </a:lnSpc>
                        <a:spcBef>
                          <a:spcPts val="0"/>
                        </a:spcBef>
                        <a:spcAft>
                          <a:spcPts val="0"/>
                        </a:spcAft>
                        <a:buNone/>
                      </a:pPr>
                      <a:r>
                        <a:rPr lang="es-CO" sz="2200">
                          <a:latin typeface="Tahoma"/>
                          <a:ea typeface="Tahoma"/>
                          <a:cs typeface="Tahoma"/>
                          <a:sym typeface="Tahoma"/>
                        </a:rPr>
                        <a:t>Ejemplo de inmovilización</a:t>
                      </a:r>
                      <a:endParaRPr sz="2200">
                        <a:latin typeface="Tahoma"/>
                        <a:ea typeface="Tahoma"/>
                        <a:cs typeface="Tahoma"/>
                        <a:sym typeface="Tahoma"/>
                      </a:endParaRPr>
                    </a:p>
                  </a:txBody>
                  <a:tcPr marT="8475" marB="8475" marR="8475" marL="8475" anchor="b"/>
                </a:tc>
              </a:tr>
              <a:tr h="1219200">
                <a:tc>
                  <a:txBody>
                    <a:bodyPr/>
                    <a:lstStyle/>
                    <a:p>
                      <a:pPr indent="0" lvl="0" marL="0" marR="0" rtl="0" algn="ctr">
                        <a:lnSpc>
                          <a:spcPct val="107000"/>
                        </a:lnSpc>
                        <a:spcBef>
                          <a:spcPts val="0"/>
                        </a:spcBef>
                        <a:spcAft>
                          <a:spcPts val="0"/>
                        </a:spcAft>
                        <a:buNone/>
                      </a:pPr>
                      <a:r>
                        <a:t/>
                      </a:r>
                      <a:endParaRPr sz="2200">
                        <a:latin typeface="Tahoma"/>
                        <a:ea typeface="Tahoma"/>
                        <a:cs typeface="Tahoma"/>
                        <a:sym typeface="Tahoma"/>
                      </a:endParaRPr>
                    </a:p>
                    <a:p>
                      <a:pPr indent="0" lvl="0" marL="0" marR="0" rtl="0" algn="ctr">
                        <a:lnSpc>
                          <a:spcPct val="107000"/>
                        </a:lnSpc>
                        <a:spcBef>
                          <a:spcPts val="0"/>
                        </a:spcBef>
                        <a:spcAft>
                          <a:spcPts val="0"/>
                        </a:spcAft>
                        <a:buNone/>
                      </a:pPr>
                      <a:r>
                        <a:rPr lang="es-CO" sz="2200">
                          <a:latin typeface="Tahoma"/>
                          <a:ea typeface="Tahoma"/>
                          <a:cs typeface="Tahoma"/>
                          <a:sym typeface="Tahoma"/>
                        </a:rPr>
                        <a:t>Mandíbula</a:t>
                      </a:r>
                      <a:endParaRPr sz="2200">
                        <a:latin typeface="Tahoma"/>
                        <a:ea typeface="Tahoma"/>
                        <a:cs typeface="Tahoma"/>
                        <a:sym typeface="Tahoma"/>
                      </a:endParaRPr>
                    </a:p>
                  </a:txBody>
                  <a:tcPr marT="8475" marB="8475" marR="8475" marL="8475"/>
                </a:tc>
                <a:tc>
                  <a:txBody>
                    <a:bodyPr/>
                    <a:lstStyle/>
                    <a:p>
                      <a:pPr indent="0" lvl="0" marL="0" marR="0" rtl="0" algn="ctr">
                        <a:lnSpc>
                          <a:spcPct val="107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txBody>
                  <a:tcPr marT="8475" marB="8475" marR="8475" marL="8475"/>
                </a:tc>
              </a:tr>
              <a:tr h="296850">
                <a:tc>
                  <a:txBody>
                    <a:bodyPr/>
                    <a:lstStyle/>
                    <a:p>
                      <a:pPr indent="0" lvl="0" marL="0" marR="0" rtl="0" algn="ctr">
                        <a:lnSpc>
                          <a:spcPct val="107000"/>
                        </a:lnSpc>
                        <a:spcBef>
                          <a:spcPts val="0"/>
                        </a:spcBef>
                        <a:spcAft>
                          <a:spcPts val="0"/>
                        </a:spcAft>
                        <a:buNone/>
                      </a:pPr>
                      <a:r>
                        <a:t/>
                      </a:r>
                      <a:endParaRPr sz="2200">
                        <a:latin typeface="Tahoma"/>
                        <a:ea typeface="Tahoma"/>
                        <a:cs typeface="Tahoma"/>
                        <a:sym typeface="Tahoma"/>
                      </a:endParaRPr>
                    </a:p>
                    <a:p>
                      <a:pPr indent="0" lvl="0" marL="0" marR="0" rtl="0" algn="ctr">
                        <a:lnSpc>
                          <a:spcPct val="107000"/>
                        </a:lnSpc>
                        <a:spcBef>
                          <a:spcPts val="0"/>
                        </a:spcBef>
                        <a:spcAft>
                          <a:spcPts val="0"/>
                        </a:spcAft>
                        <a:buNone/>
                      </a:pPr>
                      <a:r>
                        <a:rPr lang="es-CO" sz="2200">
                          <a:latin typeface="Tahoma"/>
                          <a:ea typeface="Tahoma"/>
                          <a:cs typeface="Tahoma"/>
                          <a:sym typeface="Tahoma"/>
                        </a:rPr>
                        <a:t>Cadera</a:t>
                      </a:r>
                      <a:endParaRPr sz="2200">
                        <a:latin typeface="Tahoma"/>
                        <a:ea typeface="Tahoma"/>
                        <a:cs typeface="Tahoma"/>
                        <a:sym typeface="Tahoma"/>
                      </a:endParaRPr>
                    </a:p>
                  </a:txBody>
                  <a:tcPr marT="8475" marB="8475" marR="8475" marL="8475"/>
                </a:tc>
                <a:tc>
                  <a:txBody>
                    <a:bodyPr/>
                    <a:lstStyle/>
                    <a:p>
                      <a:pPr indent="0" lvl="0" marL="0" marR="0" rtl="0" algn="ctr">
                        <a:lnSpc>
                          <a:spcPct val="107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txBody>
                  <a:tcPr marT="8475" marB="8475" marR="8475" marL="8475"/>
                </a:tc>
              </a:tr>
              <a:tr h="296850">
                <a:tc>
                  <a:txBody>
                    <a:bodyPr/>
                    <a:lstStyle/>
                    <a:p>
                      <a:pPr indent="0" lvl="0" marL="0" marR="0" rtl="0" algn="ctr">
                        <a:lnSpc>
                          <a:spcPct val="107000"/>
                        </a:lnSpc>
                        <a:spcBef>
                          <a:spcPts val="0"/>
                        </a:spcBef>
                        <a:spcAft>
                          <a:spcPts val="0"/>
                        </a:spcAft>
                        <a:buNone/>
                      </a:pPr>
                      <a:r>
                        <a:t/>
                      </a:r>
                      <a:endParaRPr sz="2200">
                        <a:latin typeface="Tahoma"/>
                        <a:ea typeface="Tahoma"/>
                        <a:cs typeface="Tahoma"/>
                        <a:sym typeface="Tahoma"/>
                      </a:endParaRPr>
                    </a:p>
                    <a:p>
                      <a:pPr indent="0" lvl="0" marL="0" marR="0" rtl="0" algn="ctr">
                        <a:lnSpc>
                          <a:spcPct val="107000"/>
                        </a:lnSpc>
                        <a:spcBef>
                          <a:spcPts val="0"/>
                        </a:spcBef>
                        <a:spcAft>
                          <a:spcPts val="0"/>
                        </a:spcAft>
                        <a:buNone/>
                      </a:pPr>
                      <a:r>
                        <a:rPr lang="es-CO" sz="2200">
                          <a:latin typeface="Tahoma"/>
                          <a:ea typeface="Tahoma"/>
                          <a:cs typeface="Tahoma"/>
                          <a:sym typeface="Tahoma"/>
                        </a:rPr>
                        <a:t>Tobillo</a:t>
                      </a:r>
                      <a:endParaRPr sz="2200">
                        <a:latin typeface="Tahoma"/>
                        <a:ea typeface="Tahoma"/>
                        <a:cs typeface="Tahoma"/>
                        <a:sym typeface="Tahoma"/>
                      </a:endParaRPr>
                    </a:p>
                    <a:p>
                      <a:pPr indent="0" lvl="0" marL="0" marR="0" rtl="0" algn="ctr">
                        <a:lnSpc>
                          <a:spcPct val="107000"/>
                        </a:lnSpc>
                        <a:spcBef>
                          <a:spcPts val="0"/>
                        </a:spcBef>
                        <a:spcAft>
                          <a:spcPts val="0"/>
                        </a:spcAft>
                        <a:buNone/>
                      </a:pPr>
                      <a:r>
                        <a:t/>
                      </a:r>
                      <a:endParaRPr sz="2200">
                        <a:latin typeface="Tahoma"/>
                        <a:ea typeface="Tahoma"/>
                        <a:cs typeface="Tahoma"/>
                        <a:sym typeface="Tahoma"/>
                      </a:endParaRPr>
                    </a:p>
                  </a:txBody>
                  <a:tcPr marT="8475" marB="8475" marR="8475" marL="8475"/>
                </a:tc>
                <a:tc>
                  <a:txBody>
                    <a:bodyPr/>
                    <a:lstStyle/>
                    <a:p>
                      <a:pPr indent="0" lvl="0" marL="0" marR="0" rtl="0" algn="ctr">
                        <a:lnSpc>
                          <a:spcPct val="107000"/>
                        </a:lnSpc>
                        <a:spcBef>
                          <a:spcPts val="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p>
                      <a:pPr indent="0" lvl="0" marL="0" marR="0" rtl="0" algn="ctr">
                        <a:lnSpc>
                          <a:spcPct val="107000"/>
                        </a:lnSpc>
                        <a:spcBef>
                          <a:spcPts val="800"/>
                        </a:spcBef>
                        <a:spcAft>
                          <a:spcPts val="0"/>
                        </a:spcAft>
                        <a:buNone/>
                      </a:pPr>
                      <a:r>
                        <a:t/>
                      </a:r>
                      <a:endParaRPr sz="1800">
                        <a:solidFill>
                          <a:srgbClr val="FFFFFF"/>
                        </a:solidFill>
                        <a:latin typeface="Times New Roman"/>
                        <a:ea typeface="Times New Roman"/>
                        <a:cs typeface="Times New Roman"/>
                        <a:sym typeface="Times New Roman"/>
                      </a:endParaRPr>
                    </a:p>
                  </a:txBody>
                  <a:tcPr marT="8475" marB="8475" marR="8475" marL="8475"/>
                </a:tc>
              </a:tr>
            </a:tbl>
          </a:graphicData>
        </a:graphic>
      </p:graphicFrame>
      <p:pic>
        <p:nvPicPr>
          <p:cNvPr descr="https://campusvirtual.crc.edu.co/pluginfile.php/157429/mod_resource/content/2/images/image019.png" id="360" name="Google Shape;360;p21"/>
          <p:cNvPicPr preferRelativeResize="0"/>
          <p:nvPr/>
        </p:nvPicPr>
        <p:blipFill rotWithShape="1">
          <a:blip r:embed="rId9">
            <a:alphaModFix/>
          </a:blip>
          <a:srcRect b="0" l="0" r="0" t="0"/>
          <a:stretch/>
        </p:blipFill>
        <p:spPr>
          <a:xfrm>
            <a:off x="6353556" y="2057400"/>
            <a:ext cx="1020739" cy="1020739"/>
          </a:xfrm>
          <a:prstGeom prst="rect">
            <a:avLst/>
          </a:prstGeom>
          <a:noFill/>
          <a:ln>
            <a:noFill/>
          </a:ln>
        </p:spPr>
      </p:pic>
      <p:pic>
        <p:nvPicPr>
          <p:cNvPr descr="https://campusvirtual.crc.edu.co/pluginfile.php/157429/mod_resource/content/2/images/image021.png" id="361" name="Google Shape;361;p21"/>
          <p:cNvPicPr preferRelativeResize="0"/>
          <p:nvPr/>
        </p:nvPicPr>
        <p:blipFill rotWithShape="1">
          <a:blip r:embed="rId10">
            <a:alphaModFix/>
          </a:blip>
          <a:srcRect b="0" l="0" r="0" t="0"/>
          <a:stretch/>
        </p:blipFill>
        <p:spPr>
          <a:xfrm>
            <a:off x="5673300" y="3200400"/>
            <a:ext cx="2381250" cy="962209"/>
          </a:xfrm>
          <a:prstGeom prst="rect">
            <a:avLst/>
          </a:prstGeom>
          <a:noFill/>
          <a:ln>
            <a:noFill/>
          </a:ln>
        </p:spPr>
      </p:pic>
      <p:pic>
        <p:nvPicPr>
          <p:cNvPr descr="https://campusvirtual.crc.edu.co/pluginfile.php/157429/mod_resource/content/2/images/image025.png" id="362" name="Google Shape;362;p21"/>
          <p:cNvPicPr preferRelativeResize="0"/>
          <p:nvPr/>
        </p:nvPicPr>
        <p:blipFill rotWithShape="1">
          <a:blip r:embed="rId11">
            <a:alphaModFix/>
          </a:blip>
          <a:srcRect b="0" l="0" r="0" t="0"/>
          <a:stretch/>
        </p:blipFill>
        <p:spPr>
          <a:xfrm>
            <a:off x="6381669" y="4267200"/>
            <a:ext cx="1133663" cy="987792"/>
          </a:xfrm>
          <a:prstGeom prst="rect">
            <a:avLst/>
          </a:prstGeom>
          <a:noFill/>
          <a:ln>
            <a:noFill/>
          </a:ln>
        </p:spPr>
      </p:pic>
      <p:sp>
        <p:nvSpPr>
          <p:cNvPr id="363" name="Google Shape;363;p21"/>
          <p:cNvSpPr/>
          <p:nvPr/>
        </p:nvSpPr>
        <p:spPr>
          <a:xfrm>
            <a:off x="381000" y="5510843"/>
            <a:ext cx="9007500" cy="10029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es-CO" sz="1600">
                <a:solidFill>
                  <a:srgbClr val="292B2C"/>
                </a:solidFill>
                <a:latin typeface="Tahoma"/>
                <a:ea typeface="Tahoma"/>
                <a:cs typeface="Tahoma"/>
                <a:sym typeface="Tahoma"/>
              </a:rPr>
              <a:t>En el caso de los esguinces grado I y II, se recomienda aplicar hielo en el sitio de la lesión para minimizar el dolor y la inflamación cuando la persona se encuentra en casa. Sin embargo, siempre debe acudir al médico para que sea descartada una fractura, pues si la presenta y no se realiza la inmovilización correcta, se puede presentar complicaciones para el paciente.</a:t>
            </a:r>
            <a:endParaRPr>
              <a:solidFill>
                <a:schemeClr val="dk1"/>
              </a:solidFi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67" name="Shape 367"/>
        <p:cNvGrpSpPr/>
        <p:nvPr/>
      </p:nvGrpSpPr>
      <p:grpSpPr>
        <a:xfrm>
          <a:off x="0" y="0"/>
          <a:ext cx="0" cy="0"/>
          <a:chOff x="0" y="0"/>
          <a:chExt cx="0" cy="0"/>
        </a:xfrm>
      </p:grpSpPr>
      <p:grpSp>
        <p:nvGrpSpPr>
          <p:cNvPr id="368" name="Google Shape;368;p22"/>
          <p:cNvGrpSpPr/>
          <p:nvPr/>
        </p:nvGrpSpPr>
        <p:grpSpPr>
          <a:xfrm>
            <a:off x="0" y="1"/>
            <a:ext cx="9754122" cy="1116907"/>
            <a:chOff x="0" y="1"/>
            <a:chExt cx="9754122" cy="1116907"/>
          </a:xfrm>
        </p:grpSpPr>
        <p:sp>
          <p:nvSpPr>
            <p:cNvPr id="369" name="Google Shape;369;p22"/>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2"/>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2"/>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2"/>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2"/>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74" name="Google Shape;374;p22"/>
          <p:cNvGrpSpPr/>
          <p:nvPr/>
        </p:nvGrpSpPr>
        <p:grpSpPr>
          <a:xfrm>
            <a:off x="0" y="6918972"/>
            <a:ext cx="9753600" cy="396240"/>
            <a:chOff x="0" y="6918972"/>
            <a:chExt cx="9753600" cy="396240"/>
          </a:xfrm>
        </p:grpSpPr>
        <p:sp>
          <p:nvSpPr>
            <p:cNvPr id="375" name="Google Shape;375;p22"/>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2"/>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22"/>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2"/>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2"/>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0" name="Google Shape;380;p22"/>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81" name="Google Shape;381;p22"/>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382" name="Google Shape;382;p22"/>
          <p:cNvSpPr txBox="1"/>
          <p:nvPr/>
        </p:nvSpPr>
        <p:spPr>
          <a:xfrm>
            <a:off x="2040617" y="1418023"/>
            <a:ext cx="5614800" cy="1354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4400">
                <a:solidFill>
                  <a:srgbClr val="3D3D6F"/>
                </a:solidFill>
                <a:latin typeface="Montserrat"/>
                <a:ea typeface="Montserrat"/>
                <a:cs typeface="Montserrat"/>
                <a:sym typeface="Montserrat"/>
              </a:rPr>
              <a:t>Elementos para inmovilizar</a:t>
            </a:r>
            <a:endParaRPr>
              <a:latin typeface="Montserrat"/>
              <a:ea typeface="Montserrat"/>
              <a:cs typeface="Montserrat"/>
              <a:sym typeface="Montserrat"/>
            </a:endParaRPr>
          </a:p>
        </p:txBody>
      </p:sp>
      <p:pic>
        <p:nvPicPr>
          <p:cNvPr descr="E:\CRUZ ROJA NO BORRAR\CRUZ ROJA\132.JPG" id="383" name="Google Shape;383;p22"/>
          <p:cNvPicPr preferRelativeResize="0"/>
          <p:nvPr/>
        </p:nvPicPr>
        <p:blipFill rotWithShape="1">
          <a:blip r:embed="rId9">
            <a:alphaModFix/>
          </a:blip>
          <a:srcRect b="0" l="0" r="0" t="0"/>
          <a:stretch/>
        </p:blipFill>
        <p:spPr>
          <a:xfrm>
            <a:off x="1189321" y="3272163"/>
            <a:ext cx="3248168" cy="2230941"/>
          </a:xfrm>
          <a:prstGeom prst="rect">
            <a:avLst/>
          </a:prstGeom>
          <a:noFill/>
          <a:ln>
            <a:noFill/>
          </a:ln>
          <a:effectLst>
            <a:outerShdw blurRad="292100" rotWithShape="0" algn="tl" dir="2700000" dist="139700">
              <a:srgbClr val="333333">
                <a:alpha val="64705"/>
              </a:srgbClr>
            </a:outerShdw>
          </a:effectLst>
        </p:spPr>
      </p:pic>
      <p:pic>
        <p:nvPicPr>
          <p:cNvPr descr="E:\CRUZ ROJA NO BORRAR\CRUZ ROJA\131.JPG" id="384" name="Google Shape;384;p22"/>
          <p:cNvPicPr preferRelativeResize="0"/>
          <p:nvPr/>
        </p:nvPicPr>
        <p:blipFill rotWithShape="1">
          <a:blip r:embed="rId10">
            <a:alphaModFix/>
          </a:blip>
          <a:srcRect b="0" l="0" r="0" t="0"/>
          <a:stretch/>
        </p:blipFill>
        <p:spPr>
          <a:xfrm>
            <a:off x="5279874" y="3275270"/>
            <a:ext cx="3170085" cy="2230882"/>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88" name="Shape 388"/>
        <p:cNvGrpSpPr/>
        <p:nvPr/>
      </p:nvGrpSpPr>
      <p:grpSpPr>
        <a:xfrm>
          <a:off x="0" y="0"/>
          <a:ext cx="0" cy="0"/>
          <a:chOff x="0" y="0"/>
          <a:chExt cx="0" cy="0"/>
        </a:xfrm>
      </p:grpSpPr>
      <p:grpSp>
        <p:nvGrpSpPr>
          <p:cNvPr id="389" name="Google Shape;389;p23"/>
          <p:cNvGrpSpPr/>
          <p:nvPr/>
        </p:nvGrpSpPr>
        <p:grpSpPr>
          <a:xfrm>
            <a:off x="0" y="-438912"/>
            <a:ext cx="9753600" cy="1219835"/>
            <a:chOff x="0" y="0"/>
            <a:chExt cx="9753600" cy="1219835"/>
          </a:xfrm>
        </p:grpSpPr>
        <p:sp>
          <p:nvSpPr>
            <p:cNvPr id="390" name="Google Shape;390;p23"/>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3"/>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2" name="Google Shape;392;p23"/>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3" name="Google Shape;393;p23"/>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23"/>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5" name="Google Shape;395;p23"/>
          <p:cNvGrpSpPr/>
          <p:nvPr/>
        </p:nvGrpSpPr>
        <p:grpSpPr>
          <a:xfrm>
            <a:off x="0" y="6918972"/>
            <a:ext cx="9753600" cy="396240"/>
            <a:chOff x="0" y="6918972"/>
            <a:chExt cx="9753600" cy="396240"/>
          </a:xfrm>
        </p:grpSpPr>
        <p:sp>
          <p:nvSpPr>
            <p:cNvPr id="396" name="Google Shape;396;p23"/>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3"/>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23"/>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9" name="Google Shape;399;p23"/>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3"/>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1" name="Google Shape;401;p23"/>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02" name="Google Shape;402;p23"/>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403" name="Google Shape;403;p23"/>
          <p:cNvSpPr txBox="1"/>
          <p:nvPr/>
        </p:nvSpPr>
        <p:spPr>
          <a:xfrm>
            <a:off x="1133417" y="1128484"/>
            <a:ext cx="5594400" cy="538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3500">
                <a:solidFill>
                  <a:srgbClr val="3D3D6F"/>
                </a:solidFill>
                <a:latin typeface="Montserrat"/>
                <a:ea typeface="Montserrat"/>
                <a:cs typeface="Montserrat"/>
                <a:sym typeface="Montserrat"/>
              </a:rPr>
              <a:t>Inmovilizaciones</a:t>
            </a:r>
            <a:endParaRPr>
              <a:latin typeface="Montserrat"/>
              <a:ea typeface="Montserrat"/>
              <a:cs typeface="Montserrat"/>
              <a:sym typeface="Montserrat"/>
            </a:endParaRPr>
          </a:p>
        </p:txBody>
      </p:sp>
      <p:sp>
        <p:nvSpPr>
          <p:cNvPr id="404" name="Google Shape;404;p23"/>
          <p:cNvSpPr/>
          <p:nvPr/>
        </p:nvSpPr>
        <p:spPr>
          <a:xfrm>
            <a:off x="752550" y="2073950"/>
            <a:ext cx="6524400" cy="41961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Char char="•"/>
            </a:pPr>
            <a:r>
              <a:rPr lang="es-CO" sz="2000">
                <a:solidFill>
                  <a:schemeClr val="dk1"/>
                </a:solidFill>
                <a:latin typeface="Tahoma"/>
                <a:ea typeface="Tahoma"/>
                <a:cs typeface="Tahoma"/>
                <a:sym typeface="Tahoma"/>
              </a:rPr>
              <a:t>Sostenga el área lesionada por ambos lados del sitio de la lesión</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ahoma"/>
              <a:ea typeface="Tahoma"/>
              <a:cs typeface="Tahoma"/>
              <a:sym typeface="Tahoma"/>
            </a:endParaRPr>
          </a:p>
          <a:p>
            <a:pPr indent="-342900" lvl="0" marL="342900" marR="0" rtl="0" algn="l">
              <a:spcBef>
                <a:spcPts val="400"/>
              </a:spcBef>
              <a:spcAft>
                <a:spcPts val="0"/>
              </a:spcAft>
              <a:buClr>
                <a:schemeClr val="dk1"/>
              </a:buClr>
              <a:buSzPts val="2000"/>
              <a:buFont typeface="Arial"/>
              <a:buChar char="•"/>
            </a:pPr>
            <a:r>
              <a:rPr lang="es-CO" sz="2000">
                <a:solidFill>
                  <a:schemeClr val="dk1"/>
                </a:solidFill>
                <a:latin typeface="Tahoma"/>
                <a:ea typeface="Tahoma"/>
                <a:cs typeface="Tahoma"/>
                <a:sym typeface="Tahoma"/>
              </a:rPr>
              <a:t>Acolchone el material rígido</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ahoma"/>
              <a:ea typeface="Tahoma"/>
              <a:cs typeface="Tahoma"/>
              <a:sym typeface="Tahoma"/>
            </a:endParaRPr>
          </a:p>
          <a:p>
            <a:pPr indent="-342900" lvl="0" marL="342900" marR="0" rtl="0" algn="l">
              <a:spcBef>
                <a:spcPts val="400"/>
              </a:spcBef>
              <a:spcAft>
                <a:spcPts val="0"/>
              </a:spcAft>
              <a:buClr>
                <a:schemeClr val="dk1"/>
              </a:buClr>
              <a:buSzPts val="2000"/>
              <a:buFont typeface="Arial"/>
              <a:buChar char="•"/>
            </a:pPr>
            <a:r>
              <a:rPr lang="es-CO" sz="2000">
                <a:solidFill>
                  <a:schemeClr val="dk1"/>
                </a:solidFill>
                <a:latin typeface="Tahoma"/>
                <a:ea typeface="Tahoma"/>
                <a:cs typeface="Tahoma"/>
                <a:sym typeface="Tahoma"/>
              </a:rPr>
              <a:t>Con el material </a:t>
            </a:r>
            <a:r>
              <a:rPr lang="es-CO" sz="2000">
                <a:solidFill>
                  <a:schemeClr val="dk1"/>
                </a:solidFill>
                <a:latin typeface="Tahoma"/>
                <a:ea typeface="Tahoma"/>
                <a:cs typeface="Tahoma"/>
                <a:sym typeface="Tahoma"/>
              </a:rPr>
              <a:t>rígido</a:t>
            </a:r>
            <a:r>
              <a:rPr lang="es-CO" sz="2000">
                <a:solidFill>
                  <a:schemeClr val="dk1"/>
                </a:solidFill>
                <a:latin typeface="Tahoma"/>
                <a:ea typeface="Tahoma"/>
                <a:cs typeface="Tahoma"/>
                <a:sym typeface="Tahoma"/>
              </a:rPr>
              <a:t> inmovilice y Ate las vendas triangulares firmemente</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ahoma"/>
              <a:ea typeface="Tahoma"/>
              <a:cs typeface="Tahoma"/>
              <a:sym typeface="Tahoma"/>
            </a:endParaRPr>
          </a:p>
          <a:p>
            <a:pPr indent="-342900" lvl="0" marL="342900" marR="0" rtl="0" algn="l">
              <a:spcBef>
                <a:spcPts val="400"/>
              </a:spcBef>
              <a:spcAft>
                <a:spcPts val="0"/>
              </a:spcAft>
              <a:buClr>
                <a:schemeClr val="dk1"/>
              </a:buClr>
              <a:buSzPts val="2000"/>
              <a:buFont typeface="Arial"/>
              <a:buChar char="•"/>
            </a:pPr>
            <a:r>
              <a:rPr lang="es-CO" sz="2000">
                <a:solidFill>
                  <a:schemeClr val="dk1"/>
                </a:solidFill>
                <a:latin typeface="Tahoma"/>
                <a:ea typeface="Tahoma"/>
                <a:cs typeface="Tahoma"/>
                <a:sym typeface="Tahoma"/>
              </a:rPr>
              <a:t>Vuelva a comprobar si hay sensibilidad, temperatura y coloración de la piel</a:t>
            </a:r>
            <a:endParaRPr/>
          </a:p>
          <a:p>
            <a:pPr indent="-215900" lvl="0" marL="342900" marR="0" rtl="0" algn="l">
              <a:spcBef>
                <a:spcPts val="400"/>
              </a:spcBef>
              <a:spcAft>
                <a:spcPts val="0"/>
              </a:spcAft>
              <a:buClr>
                <a:schemeClr val="dk1"/>
              </a:buClr>
              <a:buSzPts val="2000"/>
              <a:buFont typeface="Arial"/>
              <a:buNone/>
            </a:pPr>
            <a:r>
              <a:t/>
            </a:r>
            <a:endParaRPr sz="2000">
              <a:solidFill>
                <a:schemeClr val="dk1"/>
              </a:solidFill>
              <a:latin typeface="Tahoma"/>
              <a:ea typeface="Tahoma"/>
              <a:cs typeface="Tahoma"/>
              <a:sym typeface="Tahoma"/>
            </a:endParaRPr>
          </a:p>
          <a:p>
            <a:pPr indent="-342900" lvl="0" marL="342900" marR="0" rtl="0" algn="l">
              <a:spcBef>
                <a:spcPts val="400"/>
              </a:spcBef>
              <a:spcAft>
                <a:spcPts val="0"/>
              </a:spcAft>
              <a:buClr>
                <a:schemeClr val="dk1"/>
              </a:buClr>
              <a:buSzPts val="2000"/>
              <a:buFont typeface="Arial"/>
              <a:buChar char="•"/>
            </a:pPr>
            <a:r>
              <a:rPr lang="es-CO" sz="2000">
                <a:solidFill>
                  <a:schemeClr val="dk1"/>
                </a:solidFill>
                <a:latin typeface="Tahoma"/>
                <a:ea typeface="Tahoma"/>
                <a:cs typeface="Tahoma"/>
                <a:sym typeface="Tahoma"/>
              </a:rPr>
              <a:t>Eleve la zona lesionada</a:t>
            </a:r>
            <a:endParaRPr sz="2000">
              <a:solidFill>
                <a:schemeClr val="dk1"/>
              </a:solidFill>
              <a:latin typeface="Tahoma"/>
              <a:ea typeface="Tahoma"/>
              <a:cs typeface="Tahoma"/>
              <a:sym typeface="Tahoma"/>
            </a:endParaRPr>
          </a:p>
        </p:txBody>
      </p:sp>
      <p:pic>
        <p:nvPicPr>
          <p:cNvPr descr="E:\CRUZ ROJA NO BORRAR\CRUZ ROJA\146.JPG" id="405" name="Google Shape;405;p23"/>
          <p:cNvPicPr preferRelativeResize="0"/>
          <p:nvPr/>
        </p:nvPicPr>
        <p:blipFill rotWithShape="1">
          <a:blip r:embed="rId9">
            <a:alphaModFix/>
          </a:blip>
          <a:srcRect b="0" l="0" r="0" t="0"/>
          <a:stretch/>
        </p:blipFill>
        <p:spPr>
          <a:xfrm>
            <a:off x="7565930" y="1297151"/>
            <a:ext cx="1673881" cy="860305"/>
          </a:xfrm>
          <a:prstGeom prst="rect">
            <a:avLst/>
          </a:prstGeom>
          <a:noFill/>
          <a:ln>
            <a:noFill/>
          </a:ln>
          <a:effectLst>
            <a:outerShdw blurRad="190500" rotWithShape="0" algn="tl">
              <a:srgbClr val="000000">
                <a:alpha val="69803"/>
              </a:srgbClr>
            </a:outerShdw>
          </a:effectLst>
        </p:spPr>
      </p:pic>
      <p:pic>
        <p:nvPicPr>
          <p:cNvPr descr="E:\CRUZ ROJA NO BORRAR\CRUZ ROJA\144.JPG" id="406" name="Google Shape;406;p23"/>
          <p:cNvPicPr preferRelativeResize="0"/>
          <p:nvPr/>
        </p:nvPicPr>
        <p:blipFill rotWithShape="1">
          <a:blip r:embed="rId10">
            <a:alphaModFix/>
          </a:blip>
          <a:srcRect b="0" l="0" r="0" t="0"/>
          <a:stretch/>
        </p:blipFill>
        <p:spPr>
          <a:xfrm>
            <a:off x="7547281" y="2312464"/>
            <a:ext cx="1673881" cy="900796"/>
          </a:xfrm>
          <a:prstGeom prst="rect">
            <a:avLst/>
          </a:prstGeom>
          <a:noFill/>
          <a:ln>
            <a:noFill/>
          </a:ln>
          <a:effectLst>
            <a:outerShdw blurRad="190500" rotWithShape="0" algn="tl">
              <a:srgbClr val="000000">
                <a:alpha val="69803"/>
              </a:srgbClr>
            </a:outerShdw>
          </a:effectLst>
        </p:spPr>
      </p:pic>
      <p:pic>
        <p:nvPicPr>
          <p:cNvPr descr="E:\CRUZ ROJA NO BORRAR\CRUZ ROJA\157.JPG" id="407" name="Google Shape;407;p23"/>
          <p:cNvPicPr preferRelativeResize="0"/>
          <p:nvPr/>
        </p:nvPicPr>
        <p:blipFill rotWithShape="1">
          <a:blip r:embed="rId11">
            <a:alphaModFix/>
          </a:blip>
          <a:srcRect b="0" l="0" r="0" t="0"/>
          <a:stretch/>
        </p:blipFill>
        <p:spPr>
          <a:xfrm>
            <a:off x="7705436" y="3374611"/>
            <a:ext cx="1266825" cy="1958975"/>
          </a:xfrm>
          <a:prstGeom prst="rect">
            <a:avLst/>
          </a:prstGeom>
          <a:noFill/>
          <a:ln>
            <a:noFill/>
          </a:ln>
          <a:effectLst>
            <a:outerShdw blurRad="190500" rotWithShape="0" algn="tl">
              <a:srgbClr val="000000">
                <a:alpha val="69803"/>
              </a:srgbClr>
            </a:outerShdw>
          </a:effectLst>
        </p:spPr>
      </p:pic>
      <p:pic>
        <p:nvPicPr>
          <p:cNvPr descr="E:\CRUZ ROJA NO BORRAR\CRUZ ROJA\142.JPG" id="408" name="Google Shape;408;p23"/>
          <p:cNvPicPr preferRelativeResize="0"/>
          <p:nvPr/>
        </p:nvPicPr>
        <p:blipFill rotWithShape="1">
          <a:blip r:embed="rId12">
            <a:alphaModFix/>
          </a:blip>
          <a:srcRect b="0" l="0" r="0" t="0"/>
          <a:stretch/>
        </p:blipFill>
        <p:spPr>
          <a:xfrm>
            <a:off x="7591499" y="5491316"/>
            <a:ext cx="1494698" cy="987721"/>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2" name="Shape 412"/>
        <p:cNvGrpSpPr/>
        <p:nvPr/>
      </p:nvGrpSpPr>
      <p:grpSpPr>
        <a:xfrm>
          <a:off x="0" y="0"/>
          <a:ext cx="0" cy="0"/>
          <a:chOff x="0" y="0"/>
          <a:chExt cx="0" cy="0"/>
        </a:xfrm>
      </p:grpSpPr>
      <p:grpSp>
        <p:nvGrpSpPr>
          <p:cNvPr id="413" name="Google Shape;413;p24"/>
          <p:cNvGrpSpPr/>
          <p:nvPr/>
        </p:nvGrpSpPr>
        <p:grpSpPr>
          <a:xfrm>
            <a:off x="0" y="1"/>
            <a:ext cx="9754122" cy="1116907"/>
            <a:chOff x="0" y="1"/>
            <a:chExt cx="9754122" cy="1116907"/>
          </a:xfrm>
        </p:grpSpPr>
        <p:sp>
          <p:nvSpPr>
            <p:cNvPr id="414" name="Google Shape;414;p24"/>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24"/>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24"/>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4"/>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24"/>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19" name="Google Shape;419;p24"/>
          <p:cNvGrpSpPr/>
          <p:nvPr/>
        </p:nvGrpSpPr>
        <p:grpSpPr>
          <a:xfrm>
            <a:off x="0" y="6918972"/>
            <a:ext cx="9753600" cy="396240"/>
            <a:chOff x="0" y="6918972"/>
            <a:chExt cx="9753600" cy="396240"/>
          </a:xfrm>
        </p:grpSpPr>
        <p:sp>
          <p:nvSpPr>
            <p:cNvPr id="420" name="Google Shape;420;p24"/>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4"/>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4"/>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4"/>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24"/>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5" name="Google Shape;425;p24"/>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26" name="Google Shape;426;p24"/>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427" name="Google Shape;427;p24"/>
          <p:cNvSpPr txBox="1"/>
          <p:nvPr/>
        </p:nvSpPr>
        <p:spPr>
          <a:xfrm>
            <a:off x="984962" y="2351009"/>
            <a:ext cx="4379400" cy="1354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4400">
                <a:solidFill>
                  <a:srgbClr val="3D3D6F"/>
                </a:solidFill>
                <a:latin typeface="Montserrat"/>
                <a:ea typeface="Montserrat"/>
                <a:cs typeface="Montserrat"/>
                <a:sym typeface="Montserrat"/>
              </a:rPr>
              <a:t>Desgarro muscular</a:t>
            </a:r>
            <a:endParaRPr>
              <a:latin typeface="Montserrat"/>
              <a:ea typeface="Montserrat"/>
              <a:cs typeface="Montserrat"/>
              <a:sym typeface="Montserrat"/>
            </a:endParaRPr>
          </a:p>
        </p:txBody>
      </p:sp>
      <p:pic>
        <p:nvPicPr>
          <p:cNvPr descr="A:\CR03.JPG" id="428" name="Google Shape;428;p24"/>
          <p:cNvPicPr preferRelativeResize="0"/>
          <p:nvPr/>
        </p:nvPicPr>
        <p:blipFill rotWithShape="1">
          <a:blip r:embed="rId9">
            <a:alphaModFix/>
          </a:blip>
          <a:srcRect b="0" l="0" r="0" t="0"/>
          <a:stretch/>
        </p:blipFill>
        <p:spPr>
          <a:xfrm>
            <a:off x="5499575" y="2465345"/>
            <a:ext cx="3287463" cy="2604659"/>
          </a:xfrm>
          <a:prstGeom prst="rect">
            <a:avLst/>
          </a:prstGeom>
          <a:noFill/>
          <a:ln>
            <a:noFill/>
          </a:ln>
        </p:spPr>
      </p:pic>
      <p:sp>
        <p:nvSpPr>
          <p:cNvPr id="429" name="Google Shape;429;p24"/>
          <p:cNvSpPr/>
          <p:nvPr/>
        </p:nvSpPr>
        <p:spPr>
          <a:xfrm>
            <a:off x="1255777" y="4191708"/>
            <a:ext cx="3956211" cy="75713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None/>
            </a:pPr>
            <a:r>
              <a:rPr lang="es-CO" sz="2400">
                <a:solidFill>
                  <a:schemeClr val="dk1"/>
                </a:solidFill>
                <a:latin typeface="Tahoma"/>
                <a:ea typeface="Tahoma"/>
                <a:cs typeface="Tahoma"/>
                <a:sym typeface="Tahoma"/>
              </a:rPr>
              <a:t>Es la ruptura total o parcial </a:t>
            </a:r>
            <a:endParaRPr/>
          </a:p>
          <a:p>
            <a:pPr indent="0" lvl="0" marL="0" marR="0" rtl="0" algn="ctr">
              <a:lnSpc>
                <a:spcPct val="90000"/>
              </a:lnSpc>
              <a:spcBef>
                <a:spcPts val="0"/>
              </a:spcBef>
              <a:spcAft>
                <a:spcPts val="0"/>
              </a:spcAft>
              <a:buNone/>
            </a:pPr>
            <a:r>
              <a:rPr lang="es-CO" sz="2400">
                <a:solidFill>
                  <a:schemeClr val="dk1"/>
                </a:solidFill>
                <a:latin typeface="Tahoma"/>
                <a:ea typeface="Tahoma"/>
                <a:cs typeface="Tahoma"/>
                <a:sym typeface="Tahoma"/>
              </a:rPr>
              <a:t>de fibras musculares</a:t>
            </a:r>
            <a:endParaRPr sz="2400">
              <a:solidFill>
                <a:schemeClr val="dk1"/>
              </a:solidFill>
              <a:latin typeface="Tahoma"/>
              <a:ea typeface="Tahoma"/>
              <a:cs typeface="Tahoma"/>
              <a:sym typeface="Tahom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3" name="Shape 433"/>
        <p:cNvGrpSpPr/>
        <p:nvPr/>
      </p:nvGrpSpPr>
      <p:grpSpPr>
        <a:xfrm>
          <a:off x="0" y="0"/>
          <a:ext cx="0" cy="0"/>
          <a:chOff x="0" y="0"/>
          <a:chExt cx="0" cy="0"/>
        </a:xfrm>
      </p:grpSpPr>
      <p:grpSp>
        <p:nvGrpSpPr>
          <p:cNvPr id="434" name="Google Shape;434;p25"/>
          <p:cNvGrpSpPr/>
          <p:nvPr/>
        </p:nvGrpSpPr>
        <p:grpSpPr>
          <a:xfrm>
            <a:off x="0" y="0"/>
            <a:ext cx="9753600" cy="1219835"/>
            <a:chOff x="0" y="0"/>
            <a:chExt cx="9753600" cy="1219835"/>
          </a:xfrm>
        </p:grpSpPr>
        <p:sp>
          <p:nvSpPr>
            <p:cNvPr id="435" name="Google Shape;435;p25"/>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6" name="Google Shape;436;p25"/>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7" name="Google Shape;437;p25"/>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5"/>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5"/>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0" name="Google Shape;440;p25"/>
          <p:cNvGrpSpPr/>
          <p:nvPr/>
        </p:nvGrpSpPr>
        <p:grpSpPr>
          <a:xfrm>
            <a:off x="0" y="6918972"/>
            <a:ext cx="9753600" cy="396240"/>
            <a:chOff x="0" y="6918972"/>
            <a:chExt cx="9753600" cy="396240"/>
          </a:xfrm>
        </p:grpSpPr>
        <p:sp>
          <p:nvSpPr>
            <p:cNvPr id="441" name="Google Shape;441;p25"/>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5"/>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5"/>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5"/>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5"/>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46" name="Google Shape;446;p25"/>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47" name="Google Shape;447;p25"/>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448" name="Google Shape;448;p25"/>
          <p:cNvSpPr txBox="1"/>
          <p:nvPr/>
        </p:nvSpPr>
        <p:spPr>
          <a:xfrm>
            <a:off x="1120525" y="1589775"/>
            <a:ext cx="4418100" cy="538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s-CO" sz="3500">
                <a:solidFill>
                  <a:srgbClr val="3D3D6F"/>
                </a:solidFill>
                <a:latin typeface="Montserrat"/>
                <a:ea typeface="Montserrat"/>
                <a:cs typeface="Montserrat"/>
                <a:sym typeface="Montserrat"/>
              </a:rPr>
              <a:t>Calambres</a:t>
            </a:r>
            <a:endParaRPr>
              <a:latin typeface="Montserrat"/>
              <a:ea typeface="Montserrat"/>
              <a:cs typeface="Montserrat"/>
              <a:sym typeface="Montserrat"/>
            </a:endParaRPr>
          </a:p>
        </p:txBody>
      </p:sp>
      <p:sp>
        <p:nvSpPr>
          <p:cNvPr id="449" name="Google Shape;449;p25"/>
          <p:cNvSpPr/>
          <p:nvPr/>
        </p:nvSpPr>
        <p:spPr>
          <a:xfrm>
            <a:off x="795090" y="2538588"/>
            <a:ext cx="5112600" cy="37119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000"/>
              <a:buFont typeface="Tahoma"/>
              <a:buNone/>
            </a:pPr>
            <a:r>
              <a:rPr lang="es-CO" sz="2000">
                <a:solidFill>
                  <a:schemeClr val="dk1"/>
                </a:solidFill>
                <a:latin typeface="Tahoma"/>
                <a:ea typeface="Tahoma"/>
                <a:cs typeface="Tahoma"/>
                <a:sym typeface="Tahoma"/>
              </a:rPr>
              <a:t>Los calambres son una contractura brusca, involuntaria y dolorosa de un músculo o grupo de músculos ocasionada por exigir al músculo un esfuerzo repentino. </a:t>
            </a:r>
            <a:endParaRPr/>
          </a:p>
          <a:p>
            <a:pPr indent="0" lvl="0" marL="0" marR="0" rtl="0" algn="just">
              <a:spcBef>
                <a:spcPts val="0"/>
              </a:spcBef>
              <a:spcAft>
                <a:spcPts val="0"/>
              </a:spcAft>
              <a:buClr>
                <a:schemeClr val="dk1"/>
              </a:buClr>
              <a:buSzPts val="2000"/>
              <a:buFont typeface="Calibri"/>
              <a:buNone/>
            </a:pPr>
            <a:r>
              <a:t/>
            </a:r>
            <a:endParaRPr sz="2000" u="sng">
              <a:solidFill>
                <a:schemeClr val="dk1"/>
              </a:solidFill>
              <a:latin typeface="Tahoma"/>
              <a:ea typeface="Tahoma"/>
              <a:cs typeface="Tahoma"/>
              <a:sym typeface="Tahoma"/>
            </a:endParaRPr>
          </a:p>
          <a:p>
            <a:pPr indent="0" lvl="0" marL="0" marR="0" rtl="0" algn="just">
              <a:spcBef>
                <a:spcPts val="0"/>
              </a:spcBef>
              <a:spcAft>
                <a:spcPts val="0"/>
              </a:spcAft>
              <a:buClr>
                <a:schemeClr val="dk1"/>
              </a:buClr>
              <a:buSzPts val="2000"/>
              <a:buFont typeface="Tahoma"/>
              <a:buNone/>
            </a:pPr>
            <a:r>
              <a:rPr b="1" lang="es-CO" sz="2000" u="sng">
                <a:solidFill>
                  <a:schemeClr val="dk1"/>
                </a:solidFill>
                <a:latin typeface="Tahoma"/>
                <a:ea typeface="Tahoma"/>
                <a:cs typeface="Tahoma"/>
                <a:sym typeface="Tahoma"/>
              </a:rPr>
              <a:t>Señales: </a:t>
            </a:r>
            <a:endParaRPr b="1" sz="2000" u="sng">
              <a:solidFill>
                <a:schemeClr val="dk1"/>
              </a:solidFill>
              <a:latin typeface="Tahoma"/>
              <a:ea typeface="Tahoma"/>
              <a:cs typeface="Tahoma"/>
              <a:sym typeface="Tahoma"/>
            </a:endParaRPr>
          </a:p>
          <a:p>
            <a:pPr indent="-342900" lvl="0" marL="342900" marR="0" rtl="0" algn="just">
              <a:spcBef>
                <a:spcPts val="1080"/>
              </a:spcBef>
              <a:spcAft>
                <a:spcPts val="0"/>
              </a:spcAft>
              <a:buClr>
                <a:schemeClr val="dk1"/>
              </a:buClr>
              <a:buSzPts val="1800"/>
              <a:buFont typeface="Arial"/>
              <a:buChar char="•"/>
            </a:pPr>
            <a:r>
              <a:rPr lang="es-CO" sz="2000">
                <a:solidFill>
                  <a:schemeClr val="dk1"/>
                </a:solidFill>
                <a:latin typeface="Tahoma"/>
                <a:ea typeface="Tahoma"/>
                <a:cs typeface="Tahoma"/>
                <a:sym typeface="Tahoma"/>
              </a:rPr>
              <a:t>Dolor fuerte que impide mover la extremidad afectada</a:t>
            </a:r>
            <a:endParaRPr sz="2000">
              <a:solidFill>
                <a:schemeClr val="dk1"/>
              </a:solidFill>
              <a:latin typeface="Tahoma"/>
              <a:ea typeface="Tahoma"/>
              <a:cs typeface="Tahoma"/>
              <a:sym typeface="Tahoma"/>
            </a:endParaRPr>
          </a:p>
          <a:p>
            <a:pPr indent="-342900" lvl="0" marL="342900" marR="0" rtl="0" algn="just">
              <a:spcBef>
                <a:spcPts val="1440"/>
              </a:spcBef>
              <a:spcAft>
                <a:spcPts val="0"/>
              </a:spcAft>
              <a:buClr>
                <a:schemeClr val="dk1"/>
              </a:buClr>
              <a:buSzPts val="1800"/>
              <a:buFont typeface="Arial"/>
              <a:buChar char="•"/>
            </a:pPr>
            <a:r>
              <a:rPr lang="es-CO" sz="2000">
                <a:solidFill>
                  <a:schemeClr val="dk1"/>
                </a:solidFill>
                <a:latin typeface="Tahoma"/>
                <a:ea typeface="Tahoma"/>
                <a:cs typeface="Tahoma"/>
                <a:sym typeface="Tahoma"/>
              </a:rPr>
              <a:t>Presencia de una masa que no es más que el músculo contraído en forma sostenida</a:t>
            </a:r>
            <a:endParaRPr sz="2000">
              <a:solidFill>
                <a:schemeClr val="dk1"/>
              </a:solidFill>
              <a:latin typeface="Tahoma"/>
              <a:ea typeface="Tahoma"/>
              <a:cs typeface="Tahoma"/>
              <a:sym typeface="Tahoma"/>
            </a:endParaRPr>
          </a:p>
        </p:txBody>
      </p:sp>
      <p:pic>
        <p:nvPicPr>
          <p:cNvPr descr="Resultado de imagen para calambres" id="450" name="Google Shape;450;p25"/>
          <p:cNvPicPr preferRelativeResize="0"/>
          <p:nvPr/>
        </p:nvPicPr>
        <p:blipFill rotWithShape="1">
          <a:blip r:embed="rId9">
            <a:alphaModFix/>
          </a:blip>
          <a:srcRect b="0" l="0" r="0" t="0"/>
          <a:stretch/>
        </p:blipFill>
        <p:spPr>
          <a:xfrm>
            <a:off x="6467351" y="1820501"/>
            <a:ext cx="2466975" cy="1847851"/>
          </a:xfrm>
          <a:prstGeom prst="rect">
            <a:avLst/>
          </a:prstGeom>
          <a:noFill/>
          <a:ln>
            <a:noFill/>
          </a:ln>
          <a:effectLst>
            <a:outerShdw blurRad="292100" rotWithShape="0" algn="tl" dir="2700000" dist="139700">
              <a:srgbClr val="333333">
                <a:alpha val="64705"/>
              </a:srgbClr>
            </a:outerShdw>
          </a:effectLst>
        </p:spPr>
      </p:pic>
      <p:pic>
        <p:nvPicPr>
          <p:cNvPr id="451" name="Google Shape;451;p25"/>
          <p:cNvPicPr preferRelativeResize="0"/>
          <p:nvPr/>
        </p:nvPicPr>
        <p:blipFill rotWithShape="1">
          <a:blip r:embed="rId10">
            <a:alphaModFix/>
          </a:blip>
          <a:srcRect b="0" l="0" r="0" t="0"/>
          <a:stretch/>
        </p:blipFill>
        <p:spPr>
          <a:xfrm>
            <a:off x="6467351" y="4231025"/>
            <a:ext cx="2437372" cy="182796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grpSp>
        <p:nvGrpSpPr>
          <p:cNvPr id="63" name="Google Shape;63;p8"/>
          <p:cNvGrpSpPr/>
          <p:nvPr/>
        </p:nvGrpSpPr>
        <p:grpSpPr>
          <a:xfrm>
            <a:off x="0" y="-29980"/>
            <a:ext cx="9754123" cy="1116906"/>
            <a:chOff x="0" y="0"/>
            <a:chExt cx="9754123" cy="1116906"/>
          </a:xfrm>
        </p:grpSpPr>
        <p:sp>
          <p:nvSpPr>
            <p:cNvPr id="64" name="Google Shape;64;p8"/>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792"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8"/>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8"/>
            <p:cNvSpPr/>
            <p:nvPr/>
          </p:nvSpPr>
          <p:spPr>
            <a:xfrm>
              <a:off x="5704137" y="0"/>
              <a:ext cx="2321559" cy="11169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8"/>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8"/>
            <p:cNvSpPr/>
            <p:nvPr/>
          </p:nvSpPr>
          <p:spPr>
            <a:xfrm>
              <a:off x="2453960" y="0"/>
              <a:ext cx="1854200" cy="1100455"/>
            </a:xfrm>
            <a:custGeom>
              <a:rect b="b" l="l" r="r" t="t"/>
              <a:pathLst>
                <a:path extrusionOk="0" h="1100455" w="1854200">
                  <a:moveTo>
                    <a:pt x="187767" y="1072841"/>
                  </a:moveTo>
                  <a:lnTo>
                    <a:pt x="138389" y="1071842"/>
                  </a:lnTo>
                  <a:lnTo>
                    <a:pt x="123164" y="1009967"/>
                  </a:lnTo>
                  <a:lnTo>
                    <a:pt x="111479" y="959981"/>
                  </a:lnTo>
                  <a:lnTo>
                    <a:pt x="100320" y="909873"/>
                  </a:lnTo>
                  <a:lnTo>
                    <a:pt x="89561" y="859291"/>
                  </a:lnTo>
                  <a:lnTo>
                    <a:pt x="79346" y="808613"/>
                  </a:lnTo>
                  <a:lnTo>
                    <a:pt x="69648" y="757844"/>
                  </a:lnTo>
                  <a:lnTo>
                    <a:pt x="51695" y="656057"/>
                  </a:lnTo>
                  <a:lnTo>
                    <a:pt x="35487" y="553976"/>
                  </a:lnTo>
                  <a:lnTo>
                    <a:pt x="20807" y="451648"/>
                  </a:lnTo>
                  <a:lnTo>
                    <a:pt x="1181" y="297794"/>
                  </a:lnTo>
                  <a:lnTo>
                    <a:pt x="818" y="293234"/>
                  </a:lnTo>
                  <a:lnTo>
                    <a:pt x="0" y="290290"/>
                  </a:lnTo>
                  <a:lnTo>
                    <a:pt x="31760" y="90162"/>
                  </a:lnTo>
                  <a:lnTo>
                    <a:pt x="31866" y="111181"/>
                  </a:lnTo>
                  <a:lnTo>
                    <a:pt x="33425" y="133621"/>
                  </a:lnTo>
                  <a:lnTo>
                    <a:pt x="44818" y="257818"/>
                  </a:lnTo>
                  <a:lnTo>
                    <a:pt x="55898" y="359446"/>
                  </a:lnTo>
                  <a:lnTo>
                    <a:pt x="68743" y="460843"/>
                  </a:lnTo>
                  <a:lnTo>
                    <a:pt x="83401" y="561983"/>
                  </a:lnTo>
                  <a:lnTo>
                    <a:pt x="99921" y="662840"/>
                  </a:lnTo>
                  <a:lnTo>
                    <a:pt x="118352" y="763390"/>
                  </a:lnTo>
                  <a:lnTo>
                    <a:pt x="128299" y="813541"/>
                  </a:lnTo>
                  <a:lnTo>
                    <a:pt x="138741" y="863605"/>
                  </a:lnTo>
                  <a:lnTo>
                    <a:pt x="149686" y="913580"/>
                  </a:lnTo>
                  <a:lnTo>
                    <a:pt x="172940" y="1012907"/>
                  </a:lnTo>
                  <a:lnTo>
                    <a:pt x="187767" y="1072841"/>
                  </a:lnTo>
                  <a:close/>
                </a:path>
                <a:path extrusionOk="0" h="1100455" w="1854200">
                  <a:moveTo>
                    <a:pt x="46068" y="0"/>
                  </a:moveTo>
                  <a:lnTo>
                    <a:pt x="31760" y="90162"/>
                  </a:lnTo>
                  <a:lnTo>
                    <a:pt x="31753" y="88942"/>
                  </a:lnTo>
                  <a:lnTo>
                    <a:pt x="34064" y="67178"/>
                  </a:lnTo>
                  <a:lnTo>
                    <a:pt x="46068" y="0"/>
                  </a:lnTo>
                  <a:close/>
                </a:path>
                <a:path extrusionOk="0" h="1100455" w="1854200">
                  <a:moveTo>
                    <a:pt x="706733" y="590201"/>
                  </a:moveTo>
                  <a:lnTo>
                    <a:pt x="705410" y="642322"/>
                  </a:lnTo>
                  <a:lnTo>
                    <a:pt x="699156" y="798636"/>
                  </a:lnTo>
                  <a:lnTo>
                    <a:pt x="682848" y="1082851"/>
                  </a:lnTo>
                  <a:lnTo>
                    <a:pt x="603361" y="1081244"/>
                  </a:lnTo>
                  <a:lnTo>
                    <a:pt x="569347" y="584272"/>
                  </a:lnTo>
                  <a:lnTo>
                    <a:pt x="518852" y="0"/>
                  </a:lnTo>
                  <a:lnTo>
                    <a:pt x="567803" y="0"/>
                  </a:lnTo>
                  <a:lnTo>
                    <a:pt x="574442" y="88862"/>
                  </a:lnTo>
                  <a:lnTo>
                    <a:pt x="613242" y="506850"/>
                  </a:lnTo>
                  <a:lnTo>
                    <a:pt x="641777" y="919000"/>
                  </a:lnTo>
                  <a:lnTo>
                    <a:pt x="642140" y="923560"/>
                  </a:lnTo>
                  <a:lnTo>
                    <a:pt x="642512" y="927665"/>
                  </a:lnTo>
                  <a:lnTo>
                    <a:pt x="643330" y="932234"/>
                  </a:lnTo>
                  <a:lnTo>
                    <a:pt x="645688" y="928185"/>
                  </a:lnTo>
                  <a:lnTo>
                    <a:pt x="646690" y="923652"/>
                  </a:lnTo>
                  <a:lnTo>
                    <a:pt x="646782" y="919101"/>
                  </a:lnTo>
                  <a:lnTo>
                    <a:pt x="653106" y="816681"/>
                  </a:lnTo>
                  <a:lnTo>
                    <a:pt x="657642" y="714274"/>
                  </a:lnTo>
                  <a:lnTo>
                    <a:pt x="672883" y="0"/>
                  </a:lnTo>
                  <a:lnTo>
                    <a:pt x="691251" y="0"/>
                  </a:lnTo>
                  <a:lnTo>
                    <a:pt x="705134" y="329329"/>
                  </a:lnTo>
                  <a:lnTo>
                    <a:pt x="706735" y="381549"/>
                  </a:lnTo>
                  <a:lnTo>
                    <a:pt x="707639" y="433743"/>
                  </a:lnTo>
                  <a:lnTo>
                    <a:pt x="707903" y="485914"/>
                  </a:lnTo>
                  <a:lnTo>
                    <a:pt x="707583" y="538066"/>
                  </a:lnTo>
                  <a:lnTo>
                    <a:pt x="706733" y="590201"/>
                  </a:lnTo>
                  <a:close/>
                </a:path>
                <a:path extrusionOk="0" h="1100455" w="1854200">
                  <a:moveTo>
                    <a:pt x="672883" y="0"/>
                  </a:moveTo>
                  <a:lnTo>
                    <a:pt x="660511" y="611876"/>
                  </a:lnTo>
                  <a:lnTo>
                    <a:pt x="661837" y="509486"/>
                  </a:lnTo>
                  <a:lnTo>
                    <a:pt x="661202" y="355908"/>
                  </a:lnTo>
                  <a:lnTo>
                    <a:pt x="657786" y="202328"/>
                  </a:lnTo>
                  <a:lnTo>
                    <a:pt x="649738" y="0"/>
                  </a:lnTo>
                  <a:lnTo>
                    <a:pt x="672883" y="0"/>
                  </a:lnTo>
                  <a:close/>
                </a:path>
                <a:path extrusionOk="0" h="1100455" w="1854200">
                  <a:moveTo>
                    <a:pt x="1386459" y="1097078"/>
                  </a:moveTo>
                  <a:lnTo>
                    <a:pt x="1329974" y="1095936"/>
                  </a:lnTo>
                  <a:lnTo>
                    <a:pt x="1318651" y="958036"/>
                  </a:lnTo>
                  <a:lnTo>
                    <a:pt x="1312110" y="852024"/>
                  </a:lnTo>
                  <a:lnTo>
                    <a:pt x="1307428" y="745940"/>
                  </a:lnTo>
                  <a:lnTo>
                    <a:pt x="1304604" y="639785"/>
                  </a:lnTo>
                  <a:lnTo>
                    <a:pt x="1303638" y="533558"/>
                  </a:lnTo>
                  <a:lnTo>
                    <a:pt x="1304007" y="481685"/>
                  </a:lnTo>
                  <a:lnTo>
                    <a:pt x="1304988" y="429866"/>
                  </a:lnTo>
                  <a:lnTo>
                    <a:pt x="1306563" y="378096"/>
                  </a:lnTo>
                  <a:lnTo>
                    <a:pt x="1308714" y="326370"/>
                  </a:lnTo>
                  <a:lnTo>
                    <a:pt x="1311422" y="274685"/>
                  </a:lnTo>
                  <a:lnTo>
                    <a:pt x="1314669" y="223035"/>
                  </a:lnTo>
                  <a:lnTo>
                    <a:pt x="1322706" y="119823"/>
                  </a:lnTo>
                  <a:lnTo>
                    <a:pt x="1332678" y="16700"/>
                  </a:lnTo>
                  <a:lnTo>
                    <a:pt x="1334514" y="0"/>
                  </a:lnTo>
                  <a:lnTo>
                    <a:pt x="1367797" y="0"/>
                  </a:lnTo>
                  <a:lnTo>
                    <a:pt x="1359087" y="430747"/>
                  </a:lnTo>
                  <a:lnTo>
                    <a:pt x="1358121" y="482643"/>
                  </a:lnTo>
                  <a:lnTo>
                    <a:pt x="1357735" y="534524"/>
                  </a:lnTo>
                  <a:lnTo>
                    <a:pt x="1357913" y="586388"/>
                  </a:lnTo>
                  <a:lnTo>
                    <a:pt x="1358639" y="638237"/>
                  </a:lnTo>
                  <a:lnTo>
                    <a:pt x="1361669" y="741883"/>
                  </a:lnTo>
                  <a:lnTo>
                    <a:pt x="1366695" y="845461"/>
                  </a:lnTo>
                  <a:lnTo>
                    <a:pt x="1373584" y="948967"/>
                  </a:lnTo>
                  <a:lnTo>
                    <a:pt x="1382206" y="1052398"/>
                  </a:lnTo>
                  <a:lnTo>
                    <a:pt x="1386459" y="1097078"/>
                  </a:lnTo>
                  <a:close/>
                </a:path>
                <a:path extrusionOk="0" h="1100455" w="1854200">
                  <a:moveTo>
                    <a:pt x="1387024" y="0"/>
                  </a:moveTo>
                  <a:lnTo>
                    <a:pt x="1380891" y="70931"/>
                  </a:lnTo>
                  <a:lnTo>
                    <a:pt x="1365635" y="274969"/>
                  </a:lnTo>
                  <a:lnTo>
                    <a:pt x="1362828" y="326910"/>
                  </a:lnTo>
                  <a:lnTo>
                    <a:pt x="1360651" y="378836"/>
                  </a:lnTo>
                  <a:lnTo>
                    <a:pt x="1359087" y="430747"/>
                  </a:lnTo>
                  <a:lnTo>
                    <a:pt x="1367797" y="0"/>
                  </a:lnTo>
                  <a:lnTo>
                    <a:pt x="1387024" y="0"/>
                  </a:lnTo>
                  <a:close/>
                </a:path>
                <a:path extrusionOk="0" h="1100455" w="1854200">
                  <a:moveTo>
                    <a:pt x="1853961" y="0"/>
                  </a:moveTo>
                  <a:lnTo>
                    <a:pt x="1840904" y="62330"/>
                  </a:lnTo>
                  <a:lnTo>
                    <a:pt x="1829739" y="111385"/>
                  </a:lnTo>
                  <a:lnTo>
                    <a:pt x="1817879" y="160342"/>
                  </a:lnTo>
                  <a:lnTo>
                    <a:pt x="1805340" y="209204"/>
                  </a:lnTo>
                  <a:lnTo>
                    <a:pt x="1764897" y="355515"/>
                  </a:lnTo>
                  <a:lnTo>
                    <a:pt x="1548972" y="1100364"/>
                  </a:lnTo>
                  <a:lnTo>
                    <a:pt x="1502508" y="1099424"/>
                  </a:lnTo>
                  <a:lnTo>
                    <a:pt x="1710345" y="386222"/>
                  </a:lnTo>
                  <a:lnTo>
                    <a:pt x="1763609" y="193928"/>
                  </a:lnTo>
                  <a:lnTo>
                    <a:pt x="1775982" y="145646"/>
                  </a:lnTo>
                  <a:lnTo>
                    <a:pt x="1787686" y="97261"/>
                  </a:lnTo>
                  <a:lnTo>
                    <a:pt x="1798706" y="48771"/>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 name="Google Shape;69;p8"/>
          <p:cNvGrpSpPr/>
          <p:nvPr/>
        </p:nvGrpSpPr>
        <p:grpSpPr>
          <a:xfrm>
            <a:off x="0" y="6918972"/>
            <a:ext cx="9753600" cy="396240"/>
            <a:chOff x="0" y="6918972"/>
            <a:chExt cx="9753600" cy="396240"/>
          </a:xfrm>
        </p:grpSpPr>
        <p:sp>
          <p:nvSpPr>
            <p:cNvPr id="70" name="Google Shape;70;p8"/>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8"/>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8"/>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8"/>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8"/>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 name="Google Shape;75;p8"/>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76" name="Google Shape;76;p8"/>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pic>
        <p:nvPicPr>
          <p:cNvPr descr="https://campusvirtual.crc.edu.co/pluginfile.php/157429/mod_resource/content/2/images/image001.png" id="77" name="Google Shape;77;p8"/>
          <p:cNvPicPr preferRelativeResize="0"/>
          <p:nvPr/>
        </p:nvPicPr>
        <p:blipFill rotWithShape="1">
          <a:blip r:embed="rId9">
            <a:alphaModFix/>
          </a:blip>
          <a:srcRect b="0" l="0" r="0" t="0"/>
          <a:stretch/>
        </p:blipFill>
        <p:spPr>
          <a:xfrm>
            <a:off x="403696" y="1378912"/>
            <a:ext cx="3862532" cy="5291137"/>
          </a:xfrm>
          <a:prstGeom prst="rect">
            <a:avLst/>
          </a:prstGeom>
          <a:noFill/>
          <a:ln>
            <a:noFill/>
          </a:ln>
        </p:spPr>
      </p:pic>
      <p:sp>
        <p:nvSpPr>
          <p:cNvPr id="78" name="Google Shape;78;p8"/>
          <p:cNvSpPr/>
          <p:nvPr/>
        </p:nvSpPr>
        <p:spPr>
          <a:xfrm>
            <a:off x="4194307" y="1520446"/>
            <a:ext cx="5029800" cy="5534700"/>
          </a:xfrm>
          <a:prstGeom prst="rect">
            <a:avLst/>
          </a:prstGeom>
          <a:noFill/>
          <a:ln>
            <a:noFill/>
          </a:ln>
        </p:spPr>
        <p:txBody>
          <a:bodyPr anchorCtr="0" anchor="ctr" bIns="101550" lIns="91425" spcFirstLastPara="1" rIns="91425" wrap="square" tIns="45700">
            <a:noAutofit/>
          </a:bodyPr>
          <a:lstStyle/>
          <a:p>
            <a:pPr indent="0" lvl="0" marL="0" marR="0" rtl="0" algn="just">
              <a:lnSpc>
                <a:spcPct val="100000"/>
              </a:lnSpc>
              <a:spcBef>
                <a:spcPts val="0"/>
              </a:spcBef>
              <a:spcAft>
                <a:spcPts val="0"/>
              </a:spcAft>
              <a:buClr>
                <a:srgbClr val="292B2C"/>
              </a:buClr>
              <a:buSzPts val="1800"/>
              <a:buFont typeface="Tahoma"/>
              <a:buNone/>
            </a:pPr>
            <a:r>
              <a:rPr b="0" i="0" lang="es-CO" sz="1800" u="none" cap="none" strike="noStrike">
                <a:solidFill>
                  <a:srgbClr val="292B2C"/>
                </a:solidFill>
                <a:latin typeface="Tahoma"/>
                <a:ea typeface="Tahoma"/>
                <a:cs typeface="Tahoma"/>
                <a:sym typeface="Tahoma"/>
              </a:rPr>
              <a:t>Los Huesos forman el aparato locomotor originando la estructura ósea o esqueleto. Es también un depósito de almacenamiento de calcio y fósforo del cuerpo. Los huesos se componen de un tejido vivo llamado tejido conectivo.</a:t>
            </a:r>
            <a:endParaRPr/>
          </a:p>
          <a:p>
            <a:pPr indent="0" lvl="0" marL="0" marR="0" rtl="0" algn="just">
              <a:lnSpc>
                <a:spcPct val="100000"/>
              </a:lnSpc>
              <a:spcBef>
                <a:spcPts val="0"/>
              </a:spcBef>
              <a:spcAft>
                <a:spcPts val="0"/>
              </a:spcAft>
              <a:buClr>
                <a:schemeClr val="dk1"/>
              </a:buClr>
              <a:buSzPts val="1200"/>
              <a:buFont typeface="Calibri"/>
              <a:buNone/>
            </a:pPr>
            <a:r>
              <a:t/>
            </a:r>
            <a:endParaRPr b="0" i="0" sz="12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rgbClr val="292B2C"/>
              </a:buClr>
              <a:buSzPts val="1800"/>
              <a:buFont typeface="Tahoma"/>
              <a:buNone/>
            </a:pPr>
            <a:r>
              <a:rPr b="0" i="0" lang="es-CO" sz="1800" u="none" cap="none" strike="noStrike">
                <a:solidFill>
                  <a:srgbClr val="292B2C"/>
                </a:solidFill>
                <a:latin typeface="Tahoma"/>
                <a:ea typeface="Tahoma"/>
                <a:cs typeface="Tahoma"/>
                <a:sym typeface="Tahoma"/>
              </a:rPr>
              <a:t>El esqueleto humano consta de 206 huesos, que empiezan a desarrollarse antes del nacimiento. Inicialmente, cuando el esqueleto se empieza a formar, está compuesto de cartílago flexible, pero en pocas semanas comienza el proceso de osificación. La osificación consiste en que el cartílago es sustituido por duros depósitos de fosfato de calcio y elástico colágeno, los dos principales componentes de los huesos. Este proceso se completa en aproximadamente 20 años.</a:t>
            </a:r>
            <a:endParaRPr b="0" i="0" sz="1200" u="none" cap="none" strike="noStrike">
              <a:solidFill>
                <a:schemeClr val="dk1"/>
              </a:solidFill>
              <a:latin typeface="Tahoma"/>
              <a:ea typeface="Tahoma"/>
              <a:cs typeface="Tahoma"/>
              <a:sym typeface="Tahoma"/>
            </a:endParaRPr>
          </a:p>
          <a:p>
            <a:pPr indent="0" lvl="0" marL="0" marR="0" rtl="0" algn="just">
              <a:lnSpc>
                <a:spcPct val="100000"/>
              </a:lnSpc>
              <a:spcBef>
                <a:spcPts val="0"/>
              </a:spcBef>
              <a:spcAft>
                <a:spcPts val="0"/>
              </a:spcAft>
              <a:buClr>
                <a:schemeClr val="dk1"/>
              </a:buClr>
              <a:buSzPts val="3200"/>
              <a:buFont typeface="Calibri"/>
              <a:buNone/>
            </a:pPr>
            <a:r>
              <a:t/>
            </a:r>
            <a:endParaRPr b="0" i="0" sz="3200" u="none" cap="none" strike="noStrike">
              <a:solidFill>
                <a:schemeClr val="dk1"/>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55" name="Shape 455"/>
        <p:cNvGrpSpPr/>
        <p:nvPr/>
      </p:nvGrpSpPr>
      <p:grpSpPr>
        <a:xfrm>
          <a:off x="0" y="0"/>
          <a:ext cx="0" cy="0"/>
          <a:chOff x="0" y="0"/>
          <a:chExt cx="0" cy="0"/>
        </a:xfrm>
      </p:grpSpPr>
      <p:grpSp>
        <p:nvGrpSpPr>
          <p:cNvPr id="456" name="Google Shape;456;p26"/>
          <p:cNvGrpSpPr/>
          <p:nvPr/>
        </p:nvGrpSpPr>
        <p:grpSpPr>
          <a:xfrm>
            <a:off x="0" y="0"/>
            <a:ext cx="9754123" cy="1116907"/>
            <a:chOff x="0" y="0"/>
            <a:chExt cx="9754123" cy="1116907"/>
          </a:xfrm>
        </p:grpSpPr>
        <p:sp>
          <p:nvSpPr>
            <p:cNvPr id="457" name="Google Shape;457;p26"/>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26"/>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26"/>
            <p:cNvSpPr/>
            <p:nvPr/>
          </p:nvSpPr>
          <p:spPr>
            <a:xfrm>
              <a:off x="5704137" y="0"/>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26"/>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6"/>
            <p:cNvSpPr/>
            <p:nvPr/>
          </p:nvSpPr>
          <p:spPr>
            <a:xfrm>
              <a:off x="2453960" y="0"/>
              <a:ext cx="1854200" cy="1100455"/>
            </a:xfrm>
            <a:custGeom>
              <a:rect b="b" l="l" r="r" t="t"/>
              <a:pathLst>
                <a:path extrusionOk="0" h="1100455" w="1854200">
                  <a:moveTo>
                    <a:pt x="187767" y="1072843"/>
                  </a:moveTo>
                  <a:lnTo>
                    <a:pt x="138389" y="1071845"/>
                  </a:lnTo>
                  <a:lnTo>
                    <a:pt x="123164" y="1009969"/>
                  </a:lnTo>
                  <a:lnTo>
                    <a:pt x="111479" y="959983"/>
                  </a:lnTo>
                  <a:lnTo>
                    <a:pt x="100320" y="909875"/>
                  </a:lnTo>
                  <a:lnTo>
                    <a:pt x="89561" y="859294"/>
                  </a:lnTo>
                  <a:lnTo>
                    <a:pt x="79345" y="808615"/>
                  </a:lnTo>
                  <a:lnTo>
                    <a:pt x="69648" y="757846"/>
                  </a:lnTo>
                  <a:lnTo>
                    <a:pt x="51695" y="656059"/>
                  </a:lnTo>
                  <a:lnTo>
                    <a:pt x="35486" y="553979"/>
                  </a:lnTo>
                  <a:lnTo>
                    <a:pt x="20807" y="451651"/>
                  </a:lnTo>
                  <a:lnTo>
                    <a:pt x="1181" y="297796"/>
                  </a:lnTo>
                  <a:lnTo>
                    <a:pt x="818" y="293236"/>
                  </a:lnTo>
                  <a:lnTo>
                    <a:pt x="0" y="290292"/>
                  </a:lnTo>
                  <a:lnTo>
                    <a:pt x="31759" y="90164"/>
                  </a:lnTo>
                  <a:lnTo>
                    <a:pt x="31866" y="111184"/>
                  </a:lnTo>
                  <a:lnTo>
                    <a:pt x="33424" y="133623"/>
                  </a:lnTo>
                  <a:lnTo>
                    <a:pt x="44818" y="257821"/>
                  </a:lnTo>
                  <a:lnTo>
                    <a:pt x="55898" y="359448"/>
                  </a:lnTo>
                  <a:lnTo>
                    <a:pt x="68743" y="460845"/>
                  </a:lnTo>
                  <a:lnTo>
                    <a:pt x="83401" y="561985"/>
                  </a:lnTo>
                  <a:lnTo>
                    <a:pt x="99921" y="662843"/>
                  </a:lnTo>
                  <a:lnTo>
                    <a:pt x="118352" y="763392"/>
                  </a:lnTo>
                  <a:lnTo>
                    <a:pt x="128298" y="813543"/>
                  </a:lnTo>
                  <a:lnTo>
                    <a:pt x="138741" y="863607"/>
                  </a:lnTo>
                  <a:lnTo>
                    <a:pt x="149686" y="913582"/>
                  </a:lnTo>
                  <a:lnTo>
                    <a:pt x="172940" y="1012909"/>
                  </a:lnTo>
                  <a:lnTo>
                    <a:pt x="187767" y="1072843"/>
                  </a:lnTo>
                  <a:close/>
                </a:path>
                <a:path extrusionOk="0" h="1100455" w="1854200">
                  <a:moveTo>
                    <a:pt x="46068" y="0"/>
                  </a:moveTo>
                  <a:lnTo>
                    <a:pt x="31759" y="90164"/>
                  </a:lnTo>
                  <a:lnTo>
                    <a:pt x="31753" y="88944"/>
                  </a:lnTo>
                  <a:lnTo>
                    <a:pt x="34064" y="67180"/>
                  </a:lnTo>
                  <a:lnTo>
                    <a:pt x="46068" y="0"/>
                  </a:lnTo>
                  <a:close/>
                </a:path>
                <a:path extrusionOk="0" h="1100455" w="1854200">
                  <a:moveTo>
                    <a:pt x="706733" y="590203"/>
                  </a:moveTo>
                  <a:lnTo>
                    <a:pt x="705410" y="642324"/>
                  </a:lnTo>
                  <a:lnTo>
                    <a:pt x="699156" y="798638"/>
                  </a:lnTo>
                  <a:lnTo>
                    <a:pt x="682847" y="1082853"/>
                  </a:lnTo>
                  <a:lnTo>
                    <a:pt x="603361" y="1081246"/>
                  </a:lnTo>
                  <a:lnTo>
                    <a:pt x="569347" y="584274"/>
                  </a:lnTo>
                  <a:lnTo>
                    <a:pt x="518852" y="0"/>
                  </a:lnTo>
                  <a:lnTo>
                    <a:pt x="567803" y="0"/>
                  </a:lnTo>
                  <a:lnTo>
                    <a:pt x="574442" y="88864"/>
                  </a:lnTo>
                  <a:lnTo>
                    <a:pt x="613242" y="506852"/>
                  </a:lnTo>
                  <a:lnTo>
                    <a:pt x="641777" y="919002"/>
                  </a:lnTo>
                  <a:lnTo>
                    <a:pt x="642140" y="923562"/>
                  </a:lnTo>
                  <a:lnTo>
                    <a:pt x="642512" y="927667"/>
                  </a:lnTo>
                  <a:lnTo>
                    <a:pt x="643330" y="932237"/>
                  </a:lnTo>
                  <a:lnTo>
                    <a:pt x="645688" y="928187"/>
                  </a:lnTo>
                  <a:lnTo>
                    <a:pt x="646690" y="923654"/>
                  </a:lnTo>
                  <a:lnTo>
                    <a:pt x="646782" y="919103"/>
                  </a:lnTo>
                  <a:lnTo>
                    <a:pt x="653106" y="816683"/>
                  </a:lnTo>
                  <a:lnTo>
                    <a:pt x="657642" y="714276"/>
                  </a:lnTo>
                  <a:lnTo>
                    <a:pt x="672883" y="0"/>
                  </a:lnTo>
                  <a:lnTo>
                    <a:pt x="691251" y="0"/>
                  </a:lnTo>
                  <a:lnTo>
                    <a:pt x="705134" y="329331"/>
                  </a:lnTo>
                  <a:lnTo>
                    <a:pt x="706734" y="381551"/>
                  </a:lnTo>
                  <a:lnTo>
                    <a:pt x="707639" y="433745"/>
                  </a:lnTo>
                  <a:lnTo>
                    <a:pt x="707903" y="485917"/>
                  </a:lnTo>
                  <a:lnTo>
                    <a:pt x="707583" y="538068"/>
                  </a:lnTo>
                  <a:lnTo>
                    <a:pt x="706733" y="590203"/>
                  </a:lnTo>
                  <a:close/>
                </a:path>
                <a:path extrusionOk="0" h="1100455" w="1854200">
                  <a:moveTo>
                    <a:pt x="672883" y="0"/>
                  </a:moveTo>
                  <a:lnTo>
                    <a:pt x="660511" y="611879"/>
                  </a:lnTo>
                  <a:lnTo>
                    <a:pt x="661837" y="509488"/>
                  </a:lnTo>
                  <a:lnTo>
                    <a:pt x="661202" y="355910"/>
                  </a:lnTo>
                  <a:lnTo>
                    <a:pt x="657786" y="202330"/>
                  </a:lnTo>
                  <a:lnTo>
                    <a:pt x="649738" y="0"/>
                  </a:lnTo>
                  <a:lnTo>
                    <a:pt x="672883" y="0"/>
                  </a:lnTo>
                  <a:close/>
                </a:path>
                <a:path extrusionOk="0" h="1100455" w="1854200">
                  <a:moveTo>
                    <a:pt x="1386459" y="1097080"/>
                  </a:moveTo>
                  <a:lnTo>
                    <a:pt x="1329974" y="1095938"/>
                  </a:lnTo>
                  <a:lnTo>
                    <a:pt x="1318651" y="958038"/>
                  </a:lnTo>
                  <a:lnTo>
                    <a:pt x="1312110" y="852026"/>
                  </a:lnTo>
                  <a:lnTo>
                    <a:pt x="1307428" y="745943"/>
                  </a:lnTo>
                  <a:lnTo>
                    <a:pt x="1304604" y="639787"/>
                  </a:lnTo>
                  <a:lnTo>
                    <a:pt x="1303638" y="533560"/>
                  </a:lnTo>
                  <a:lnTo>
                    <a:pt x="1304007" y="481687"/>
                  </a:lnTo>
                  <a:lnTo>
                    <a:pt x="1304988" y="429868"/>
                  </a:lnTo>
                  <a:lnTo>
                    <a:pt x="1306563" y="378098"/>
                  </a:lnTo>
                  <a:lnTo>
                    <a:pt x="1308714" y="326373"/>
                  </a:lnTo>
                  <a:lnTo>
                    <a:pt x="1311422" y="274687"/>
                  </a:lnTo>
                  <a:lnTo>
                    <a:pt x="1314669" y="223037"/>
                  </a:lnTo>
                  <a:lnTo>
                    <a:pt x="1322706" y="119825"/>
                  </a:lnTo>
                  <a:lnTo>
                    <a:pt x="1332678" y="16702"/>
                  </a:lnTo>
                  <a:lnTo>
                    <a:pt x="1334514" y="0"/>
                  </a:lnTo>
                  <a:lnTo>
                    <a:pt x="1367797" y="0"/>
                  </a:lnTo>
                  <a:lnTo>
                    <a:pt x="1359087" y="430750"/>
                  </a:lnTo>
                  <a:lnTo>
                    <a:pt x="1358121" y="482646"/>
                  </a:lnTo>
                  <a:lnTo>
                    <a:pt x="1357735" y="534526"/>
                  </a:lnTo>
                  <a:lnTo>
                    <a:pt x="1357913" y="586390"/>
                  </a:lnTo>
                  <a:lnTo>
                    <a:pt x="1358639" y="638239"/>
                  </a:lnTo>
                  <a:lnTo>
                    <a:pt x="1361669" y="741885"/>
                  </a:lnTo>
                  <a:lnTo>
                    <a:pt x="1366695" y="845463"/>
                  </a:lnTo>
                  <a:lnTo>
                    <a:pt x="1373584" y="948969"/>
                  </a:lnTo>
                  <a:lnTo>
                    <a:pt x="1382206" y="1052401"/>
                  </a:lnTo>
                  <a:lnTo>
                    <a:pt x="1386459" y="1097080"/>
                  </a:lnTo>
                  <a:close/>
                </a:path>
                <a:path extrusionOk="0" h="1100455" w="1854200">
                  <a:moveTo>
                    <a:pt x="1387024" y="0"/>
                  </a:moveTo>
                  <a:lnTo>
                    <a:pt x="1380891" y="70933"/>
                  </a:lnTo>
                  <a:lnTo>
                    <a:pt x="1365635" y="274971"/>
                  </a:lnTo>
                  <a:lnTo>
                    <a:pt x="1362828" y="326912"/>
                  </a:lnTo>
                  <a:lnTo>
                    <a:pt x="1360651" y="378838"/>
                  </a:lnTo>
                  <a:lnTo>
                    <a:pt x="1359087" y="430750"/>
                  </a:lnTo>
                  <a:lnTo>
                    <a:pt x="1367797" y="0"/>
                  </a:lnTo>
                  <a:lnTo>
                    <a:pt x="1387024" y="0"/>
                  </a:lnTo>
                  <a:close/>
                </a:path>
                <a:path extrusionOk="0" h="1100455" w="1854200">
                  <a:moveTo>
                    <a:pt x="1853961" y="0"/>
                  </a:moveTo>
                  <a:lnTo>
                    <a:pt x="1840904" y="62332"/>
                  </a:lnTo>
                  <a:lnTo>
                    <a:pt x="1829739" y="111387"/>
                  </a:lnTo>
                  <a:lnTo>
                    <a:pt x="1817879" y="160344"/>
                  </a:lnTo>
                  <a:lnTo>
                    <a:pt x="1805340" y="209206"/>
                  </a:lnTo>
                  <a:lnTo>
                    <a:pt x="1764897" y="355517"/>
                  </a:lnTo>
                  <a:lnTo>
                    <a:pt x="1548972" y="1100366"/>
                  </a:lnTo>
                  <a:lnTo>
                    <a:pt x="1502508" y="1099426"/>
                  </a:lnTo>
                  <a:lnTo>
                    <a:pt x="1710345" y="386224"/>
                  </a:lnTo>
                  <a:lnTo>
                    <a:pt x="1763609" y="193930"/>
                  </a:lnTo>
                  <a:lnTo>
                    <a:pt x="1775982" y="145648"/>
                  </a:lnTo>
                  <a:lnTo>
                    <a:pt x="1787686" y="97263"/>
                  </a:lnTo>
                  <a:lnTo>
                    <a:pt x="1798706" y="48773"/>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2" name="Google Shape;462;p26"/>
          <p:cNvSpPr/>
          <p:nvPr/>
        </p:nvSpPr>
        <p:spPr>
          <a:xfrm>
            <a:off x="2307241" y="2628900"/>
            <a:ext cx="5139118" cy="205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3" name="Google Shape;463;p26"/>
          <p:cNvGrpSpPr/>
          <p:nvPr/>
        </p:nvGrpSpPr>
        <p:grpSpPr>
          <a:xfrm>
            <a:off x="0" y="6918972"/>
            <a:ext cx="9753600" cy="396240"/>
            <a:chOff x="0" y="6918972"/>
            <a:chExt cx="9753600" cy="396240"/>
          </a:xfrm>
        </p:grpSpPr>
        <p:sp>
          <p:nvSpPr>
            <p:cNvPr id="464" name="Google Shape;464;p26"/>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6"/>
            <p:cNvSpPr/>
            <p:nvPr/>
          </p:nvSpPr>
          <p:spPr>
            <a:xfrm>
              <a:off x="1832332" y="7031360"/>
              <a:ext cx="904874" cy="17144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26"/>
            <p:cNvSpPr/>
            <p:nvPr/>
          </p:nvSpPr>
          <p:spPr>
            <a:xfrm>
              <a:off x="7210085" y="7044984"/>
              <a:ext cx="142874"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6"/>
            <p:cNvSpPr/>
            <p:nvPr/>
          </p:nvSpPr>
          <p:spPr>
            <a:xfrm>
              <a:off x="7434140" y="7044984"/>
              <a:ext cx="19049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8" name="Google Shape;468;p26"/>
            <p:cNvSpPr/>
            <p:nvPr/>
          </p:nvSpPr>
          <p:spPr>
            <a:xfrm>
              <a:off x="7705436" y="7044984"/>
              <a:ext cx="133349" cy="142874"/>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9" name="Google Shape;469;p26"/>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9"/>
              </a:rPr>
              <a:t>www.cruzrojabogota.org.co</a:t>
            </a:r>
            <a:endParaRPr sz="800">
              <a:solidFill>
                <a:schemeClr val="dk1"/>
              </a:solidFill>
              <a:latin typeface="Calibri"/>
              <a:ea typeface="Calibri"/>
              <a:cs typeface="Calibri"/>
              <a:sym typeface="Calibri"/>
            </a:endParaRPr>
          </a:p>
        </p:txBody>
      </p:sp>
      <p:sp>
        <p:nvSpPr>
          <p:cNvPr id="470" name="Google Shape;470;p26"/>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2" name="Shape 82"/>
        <p:cNvGrpSpPr/>
        <p:nvPr/>
      </p:nvGrpSpPr>
      <p:grpSpPr>
        <a:xfrm>
          <a:off x="0" y="0"/>
          <a:ext cx="0" cy="0"/>
          <a:chOff x="0" y="0"/>
          <a:chExt cx="0" cy="0"/>
        </a:xfrm>
      </p:grpSpPr>
      <p:grpSp>
        <p:nvGrpSpPr>
          <p:cNvPr id="83" name="Google Shape;83;p9"/>
          <p:cNvGrpSpPr/>
          <p:nvPr/>
        </p:nvGrpSpPr>
        <p:grpSpPr>
          <a:xfrm>
            <a:off x="0" y="0"/>
            <a:ext cx="9753600" cy="1219835"/>
            <a:chOff x="0" y="0"/>
            <a:chExt cx="9753600" cy="1219835"/>
          </a:xfrm>
        </p:grpSpPr>
        <p:sp>
          <p:nvSpPr>
            <p:cNvPr id="84" name="Google Shape;84;p9"/>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9"/>
            <p:cNvSpPr/>
            <p:nvPr/>
          </p:nvSpPr>
          <p:spPr>
            <a:xfrm>
              <a:off x="6195597" y="0"/>
              <a:ext cx="2740660" cy="867410"/>
            </a:xfrm>
            <a:custGeom>
              <a:rect b="b" l="l" r="r" t="t"/>
              <a:pathLst>
                <a:path extrusionOk="0" h="867410" w="2740660">
                  <a:moveTo>
                    <a:pt x="0" y="0"/>
                  </a:moveTo>
                  <a:lnTo>
                    <a:pt x="2740600" y="0"/>
                  </a:lnTo>
                  <a:lnTo>
                    <a:pt x="2734812" y="6865"/>
                  </a:lnTo>
                  <a:lnTo>
                    <a:pt x="2700948" y="45674"/>
                  </a:lnTo>
                  <a:lnTo>
                    <a:pt x="2666465" y="83918"/>
                  </a:lnTo>
                  <a:lnTo>
                    <a:pt x="2631407" y="121602"/>
                  </a:lnTo>
                  <a:lnTo>
                    <a:pt x="2595819" y="158731"/>
                  </a:lnTo>
                  <a:lnTo>
                    <a:pt x="2560233" y="194861"/>
                  </a:lnTo>
                  <a:lnTo>
                    <a:pt x="2524169" y="230639"/>
                  </a:lnTo>
                  <a:lnTo>
                    <a:pt x="2487614" y="266012"/>
                  </a:lnTo>
                  <a:lnTo>
                    <a:pt x="2450560" y="300926"/>
                  </a:lnTo>
                  <a:lnTo>
                    <a:pt x="2412993" y="335329"/>
                  </a:lnTo>
                  <a:lnTo>
                    <a:pt x="2374905" y="369167"/>
                  </a:lnTo>
                  <a:lnTo>
                    <a:pt x="2336284" y="402387"/>
                  </a:lnTo>
                  <a:lnTo>
                    <a:pt x="2297119" y="434936"/>
                  </a:lnTo>
                  <a:lnTo>
                    <a:pt x="2257400" y="466760"/>
                  </a:lnTo>
                  <a:lnTo>
                    <a:pt x="2217115" y="497806"/>
                  </a:lnTo>
                  <a:lnTo>
                    <a:pt x="2176254" y="528021"/>
                  </a:lnTo>
                  <a:lnTo>
                    <a:pt x="2134806" y="557352"/>
                  </a:lnTo>
                  <a:lnTo>
                    <a:pt x="2092760" y="585745"/>
                  </a:lnTo>
                  <a:lnTo>
                    <a:pt x="2050106" y="613148"/>
                  </a:lnTo>
                  <a:lnTo>
                    <a:pt x="2006832" y="639506"/>
                  </a:lnTo>
                  <a:lnTo>
                    <a:pt x="1962928" y="664767"/>
                  </a:lnTo>
                  <a:lnTo>
                    <a:pt x="1918383" y="688878"/>
                  </a:lnTo>
                  <a:lnTo>
                    <a:pt x="1873186" y="711785"/>
                  </a:lnTo>
                  <a:lnTo>
                    <a:pt x="1827327" y="733434"/>
                  </a:lnTo>
                  <a:lnTo>
                    <a:pt x="1780795" y="753774"/>
                  </a:lnTo>
                  <a:lnTo>
                    <a:pt x="1733578" y="772750"/>
                  </a:lnTo>
                  <a:lnTo>
                    <a:pt x="1685666" y="790309"/>
                  </a:lnTo>
                  <a:lnTo>
                    <a:pt x="1637048" y="806399"/>
                  </a:lnTo>
                  <a:lnTo>
                    <a:pt x="1586933" y="820405"/>
                  </a:lnTo>
                  <a:lnTo>
                    <a:pt x="1536125" y="832961"/>
                  </a:lnTo>
                  <a:lnTo>
                    <a:pt x="1484635" y="843840"/>
                  </a:lnTo>
                  <a:lnTo>
                    <a:pt x="1432476" y="852817"/>
                  </a:lnTo>
                  <a:lnTo>
                    <a:pt x="1379657" y="859667"/>
                  </a:lnTo>
                  <a:lnTo>
                    <a:pt x="1331025" y="863985"/>
                  </a:lnTo>
                  <a:lnTo>
                    <a:pt x="1282235" y="866488"/>
                  </a:lnTo>
                  <a:lnTo>
                    <a:pt x="1233374" y="867142"/>
                  </a:lnTo>
                  <a:lnTo>
                    <a:pt x="1184531" y="865917"/>
                  </a:lnTo>
                  <a:lnTo>
                    <a:pt x="1135792" y="862783"/>
                  </a:lnTo>
                  <a:lnTo>
                    <a:pt x="1087246" y="857707"/>
                  </a:lnTo>
                  <a:lnTo>
                    <a:pt x="1038980" y="850658"/>
                  </a:lnTo>
                  <a:lnTo>
                    <a:pt x="991083" y="841605"/>
                  </a:lnTo>
                  <a:lnTo>
                    <a:pt x="943641" y="830517"/>
                  </a:lnTo>
                  <a:lnTo>
                    <a:pt x="896743" y="817363"/>
                  </a:lnTo>
                  <a:lnTo>
                    <a:pt x="850477" y="802111"/>
                  </a:lnTo>
                  <a:lnTo>
                    <a:pt x="802910" y="783737"/>
                  </a:lnTo>
                  <a:lnTo>
                    <a:pt x="756870" y="762891"/>
                  </a:lnTo>
                  <a:lnTo>
                    <a:pt x="712293" y="739717"/>
                  </a:lnTo>
                  <a:lnTo>
                    <a:pt x="669113" y="714360"/>
                  </a:lnTo>
                  <a:lnTo>
                    <a:pt x="627269" y="686965"/>
                  </a:lnTo>
                  <a:lnTo>
                    <a:pt x="586694" y="657674"/>
                  </a:lnTo>
                  <a:lnTo>
                    <a:pt x="547326" y="626633"/>
                  </a:lnTo>
                  <a:lnTo>
                    <a:pt x="509100" y="593985"/>
                  </a:lnTo>
                  <a:lnTo>
                    <a:pt x="471951" y="559876"/>
                  </a:lnTo>
                  <a:lnTo>
                    <a:pt x="435817" y="524449"/>
                  </a:lnTo>
                  <a:lnTo>
                    <a:pt x="400633" y="487849"/>
                  </a:lnTo>
                  <a:lnTo>
                    <a:pt x="365733" y="450017"/>
                  </a:lnTo>
                  <a:lnTo>
                    <a:pt x="331345" y="411654"/>
                  </a:lnTo>
                  <a:lnTo>
                    <a:pt x="297433" y="372808"/>
                  </a:lnTo>
                  <a:lnTo>
                    <a:pt x="263957" y="333531"/>
                  </a:lnTo>
                  <a:lnTo>
                    <a:pt x="230881" y="293872"/>
                  </a:lnTo>
                  <a:lnTo>
                    <a:pt x="198167" y="253881"/>
                  </a:lnTo>
                  <a:lnTo>
                    <a:pt x="133676" y="173108"/>
                  </a:lnTo>
                  <a:lnTo>
                    <a:pt x="7393" y="980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9"/>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9"/>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9"/>
            <p:cNvSpPr/>
            <p:nvPr/>
          </p:nvSpPr>
          <p:spPr>
            <a:xfrm>
              <a:off x="2530103" y="0"/>
              <a:ext cx="2338447" cy="11759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 name="Google Shape;89;p9"/>
          <p:cNvGrpSpPr/>
          <p:nvPr/>
        </p:nvGrpSpPr>
        <p:grpSpPr>
          <a:xfrm>
            <a:off x="0" y="6918959"/>
            <a:ext cx="9753600" cy="396875"/>
            <a:chOff x="0" y="6918959"/>
            <a:chExt cx="9753600" cy="396875"/>
          </a:xfrm>
        </p:grpSpPr>
        <p:sp>
          <p:nvSpPr>
            <p:cNvPr id="90" name="Google Shape;90;p9"/>
            <p:cNvSpPr/>
            <p:nvPr/>
          </p:nvSpPr>
          <p:spPr>
            <a:xfrm>
              <a:off x="0" y="6918959"/>
              <a:ext cx="9753600" cy="396875"/>
            </a:xfrm>
            <a:custGeom>
              <a:rect b="b" l="l" r="r" t="t"/>
              <a:pathLst>
                <a:path extrusionOk="0" h="396875" w="9753600">
                  <a:moveTo>
                    <a:pt x="9753587" y="0"/>
                  </a:moveTo>
                  <a:lnTo>
                    <a:pt x="9737509" y="0"/>
                  </a:lnTo>
                  <a:lnTo>
                    <a:pt x="13436" y="0"/>
                  </a:lnTo>
                  <a:lnTo>
                    <a:pt x="0" y="0"/>
                  </a:lnTo>
                  <a:lnTo>
                    <a:pt x="0" y="396252"/>
                  </a:lnTo>
                  <a:lnTo>
                    <a:pt x="13436" y="396252"/>
                  </a:lnTo>
                  <a:lnTo>
                    <a:pt x="9737509" y="396252"/>
                  </a:lnTo>
                  <a:lnTo>
                    <a:pt x="9753587" y="396252"/>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9"/>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9"/>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9"/>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9"/>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5" name="Google Shape;95;p9"/>
          <p:cNvSpPr txBox="1"/>
          <p:nvPr>
            <p:ph type="title"/>
          </p:nvPr>
        </p:nvSpPr>
        <p:spPr>
          <a:xfrm>
            <a:off x="920175" y="1410900"/>
            <a:ext cx="5921700" cy="5517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s-CO">
                <a:latin typeface="Montserrat"/>
                <a:ea typeface="Montserrat"/>
                <a:cs typeface="Montserrat"/>
                <a:sym typeface="Montserrat"/>
              </a:rPr>
              <a:t>Conceptos</a:t>
            </a:r>
            <a:endParaRPr>
              <a:latin typeface="Montserrat"/>
              <a:ea typeface="Montserrat"/>
              <a:cs typeface="Montserrat"/>
              <a:sym typeface="Montserrat"/>
            </a:endParaRPr>
          </a:p>
        </p:txBody>
      </p:sp>
      <p:sp>
        <p:nvSpPr>
          <p:cNvPr id="96" name="Google Shape;96;p9"/>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97" name="Google Shape;97;p9"/>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98" name="Google Shape;98;p9"/>
          <p:cNvSpPr/>
          <p:nvPr/>
        </p:nvSpPr>
        <p:spPr>
          <a:xfrm>
            <a:off x="347825" y="2167563"/>
            <a:ext cx="6395400" cy="4431300"/>
          </a:xfrm>
          <a:prstGeom prst="rect">
            <a:avLst/>
          </a:prstGeom>
          <a:noFill/>
          <a:ln>
            <a:noFill/>
          </a:ln>
        </p:spPr>
        <p:txBody>
          <a:bodyPr anchorCtr="0" anchor="t" bIns="45700" lIns="91425" spcFirstLastPara="1" rIns="91425" wrap="square" tIns="45700">
            <a:noAutofit/>
          </a:bodyPr>
          <a:lstStyle/>
          <a:p>
            <a:pPr indent="-285750" lvl="0" marL="285750" marR="0" rtl="0" algn="just">
              <a:lnSpc>
                <a:spcPct val="107000"/>
              </a:lnSpc>
              <a:spcBef>
                <a:spcPts val="0"/>
              </a:spcBef>
              <a:spcAft>
                <a:spcPts val="0"/>
              </a:spcAft>
              <a:buClr>
                <a:srgbClr val="292B2C"/>
              </a:buClr>
              <a:buSzPts val="1000"/>
              <a:buFont typeface="Arial"/>
              <a:buChar char="•"/>
            </a:pPr>
            <a:r>
              <a:rPr b="1" lang="es-CO" sz="1800" u="sng">
                <a:solidFill>
                  <a:srgbClr val="292B2C"/>
                </a:solidFill>
                <a:latin typeface="Tahoma"/>
                <a:ea typeface="Tahoma"/>
                <a:cs typeface="Tahoma"/>
                <a:sym typeface="Tahoma"/>
              </a:rPr>
              <a:t>Articulación</a:t>
            </a:r>
            <a:endParaRPr b="1" sz="1800" u="sng">
              <a:solidFill>
                <a:schemeClr val="dk1"/>
              </a:solidFill>
              <a:latin typeface="Tahoma"/>
              <a:ea typeface="Tahoma"/>
              <a:cs typeface="Tahoma"/>
              <a:sym typeface="Tahoma"/>
            </a:endParaRPr>
          </a:p>
          <a:p>
            <a:pPr indent="0" lvl="0" marL="314325" marR="0" rtl="0" algn="just">
              <a:lnSpc>
                <a:spcPct val="107000"/>
              </a:lnSpc>
              <a:spcBef>
                <a:spcPts val="800"/>
              </a:spcBef>
              <a:spcAft>
                <a:spcPts val="0"/>
              </a:spcAft>
              <a:buNone/>
            </a:pPr>
            <a:r>
              <a:rPr lang="es-CO" sz="1800">
                <a:solidFill>
                  <a:srgbClr val="292B2C"/>
                </a:solidFill>
                <a:latin typeface="Tahoma"/>
                <a:ea typeface="Tahoma"/>
                <a:cs typeface="Tahoma"/>
                <a:sym typeface="Tahoma"/>
              </a:rPr>
              <a:t>Una articulación es el punto de contacto entre dos o más huesos, un hueso y cartílago o un hueso y los dientes.</a:t>
            </a:r>
            <a:endParaRPr sz="1800">
              <a:solidFill>
                <a:schemeClr val="dk1"/>
              </a:solidFill>
              <a:latin typeface="Tahoma"/>
              <a:ea typeface="Tahoma"/>
              <a:cs typeface="Tahoma"/>
              <a:sym typeface="Tahoma"/>
            </a:endParaRPr>
          </a:p>
          <a:p>
            <a:pPr indent="-342900" lvl="0" marL="342900" marR="0" rtl="0" algn="just">
              <a:lnSpc>
                <a:spcPct val="107000"/>
              </a:lnSpc>
              <a:spcBef>
                <a:spcPts val="800"/>
              </a:spcBef>
              <a:spcAft>
                <a:spcPts val="0"/>
              </a:spcAft>
              <a:buClr>
                <a:srgbClr val="292B2C"/>
              </a:buClr>
              <a:buSzPts val="1000"/>
              <a:buFont typeface="Noto Sans Symbols"/>
              <a:buChar char="∙"/>
            </a:pPr>
            <a:r>
              <a:rPr b="1" lang="es-CO" sz="1800" u="sng">
                <a:solidFill>
                  <a:srgbClr val="292B2C"/>
                </a:solidFill>
                <a:latin typeface="Tahoma"/>
                <a:ea typeface="Tahoma"/>
                <a:cs typeface="Tahoma"/>
                <a:sym typeface="Tahoma"/>
              </a:rPr>
              <a:t>Tendón</a:t>
            </a:r>
            <a:endParaRPr b="1" sz="1800" u="sng">
              <a:solidFill>
                <a:schemeClr val="dk1"/>
              </a:solidFill>
              <a:latin typeface="Tahoma"/>
              <a:ea typeface="Tahoma"/>
              <a:cs typeface="Tahoma"/>
              <a:sym typeface="Tahoma"/>
            </a:endParaRPr>
          </a:p>
          <a:p>
            <a:pPr indent="0" lvl="0" marL="314325" marR="0" rtl="0" algn="just">
              <a:lnSpc>
                <a:spcPct val="107000"/>
              </a:lnSpc>
              <a:spcBef>
                <a:spcPts val="800"/>
              </a:spcBef>
              <a:spcAft>
                <a:spcPts val="0"/>
              </a:spcAft>
              <a:buNone/>
            </a:pPr>
            <a:r>
              <a:rPr lang="es-CO" sz="1800">
                <a:solidFill>
                  <a:srgbClr val="292B2C"/>
                </a:solidFill>
                <a:latin typeface="Tahoma"/>
                <a:ea typeface="Tahoma"/>
                <a:cs typeface="Tahoma"/>
                <a:sym typeface="Tahoma"/>
              </a:rPr>
              <a:t>Haz de fibras conjuntivas que une los músculos a los huesos.</a:t>
            </a:r>
            <a:endParaRPr sz="1800">
              <a:solidFill>
                <a:schemeClr val="dk1"/>
              </a:solidFill>
              <a:latin typeface="Tahoma"/>
              <a:ea typeface="Tahoma"/>
              <a:cs typeface="Tahoma"/>
              <a:sym typeface="Tahoma"/>
            </a:endParaRPr>
          </a:p>
          <a:p>
            <a:pPr indent="-342900" lvl="0" marL="342900" marR="0" rtl="0" algn="just">
              <a:lnSpc>
                <a:spcPct val="107000"/>
              </a:lnSpc>
              <a:spcBef>
                <a:spcPts val="800"/>
              </a:spcBef>
              <a:spcAft>
                <a:spcPts val="0"/>
              </a:spcAft>
              <a:buClr>
                <a:srgbClr val="292B2C"/>
              </a:buClr>
              <a:buSzPts val="1000"/>
              <a:buFont typeface="Noto Sans Symbols"/>
              <a:buChar char="∙"/>
            </a:pPr>
            <a:r>
              <a:rPr b="1" lang="es-CO" sz="1800" u="sng">
                <a:solidFill>
                  <a:srgbClr val="292B2C"/>
                </a:solidFill>
                <a:latin typeface="Tahoma"/>
                <a:ea typeface="Tahoma"/>
                <a:cs typeface="Tahoma"/>
                <a:sym typeface="Tahoma"/>
              </a:rPr>
              <a:t>Músculo</a:t>
            </a:r>
            <a:endParaRPr b="1" sz="1800" u="sng">
              <a:solidFill>
                <a:schemeClr val="dk1"/>
              </a:solidFill>
              <a:latin typeface="Tahoma"/>
              <a:ea typeface="Tahoma"/>
              <a:cs typeface="Tahoma"/>
              <a:sym typeface="Tahoma"/>
            </a:endParaRPr>
          </a:p>
          <a:p>
            <a:pPr indent="0" lvl="0" marL="314325" marR="0" rtl="0" algn="just">
              <a:lnSpc>
                <a:spcPct val="107000"/>
              </a:lnSpc>
              <a:spcBef>
                <a:spcPts val="800"/>
              </a:spcBef>
              <a:spcAft>
                <a:spcPts val="0"/>
              </a:spcAft>
              <a:buNone/>
            </a:pPr>
            <a:r>
              <a:rPr lang="es-CO" sz="1800">
                <a:solidFill>
                  <a:srgbClr val="292B2C"/>
                </a:solidFill>
                <a:latin typeface="Tahoma"/>
                <a:ea typeface="Tahoma"/>
                <a:cs typeface="Tahoma"/>
                <a:sym typeface="Tahoma"/>
              </a:rPr>
              <a:t>Órgano o masa de tejido compuesto de fibras que, mediante la contracción y la relajación, sirve para producir el movimiento en el hombre y los animales. El ser humano tiene más de 500 músculos diferentes; con los músculos realizamos movimientos voluntarios e involuntarios.</a:t>
            </a:r>
            <a:endParaRPr sz="1800">
              <a:solidFill>
                <a:schemeClr val="dk1"/>
              </a:solidFill>
              <a:latin typeface="Tahoma"/>
              <a:ea typeface="Tahoma"/>
              <a:cs typeface="Tahoma"/>
              <a:sym typeface="Tahoma"/>
            </a:endParaRPr>
          </a:p>
        </p:txBody>
      </p:sp>
      <p:pic>
        <p:nvPicPr>
          <p:cNvPr descr="https://campusvirtual.crc.edu.co/pluginfile.php/157429/mod_resource/content/2/images/image003.png" id="99" name="Google Shape;99;p9"/>
          <p:cNvPicPr preferRelativeResize="0"/>
          <p:nvPr/>
        </p:nvPicPr>
        <p:blipFill rotWithShape="1">
          <a:blip r:embed="rId9">
            <a:alphaModFix/>
          </a:blip>
          <a:srcRect b="0" l="0" r="0" t="0"/>
          <a:stretch/>
        </p:blipFill>
        <p:spPr>
          <a:xfrm>
            <a:off x="7118848" y="1707050"/>
            <a:ext cx="1986914" cy="1600352"/>
          </a:xfrm>
          <a:prstGeom prst="rect">
            <a:avLst/>
          </a:prstGeom>
          <a:noFill/>
          <a:ln>
            <a:noFill/>
          </a:ln>
        </p:spPr>
      </p:pic>
      <p:pic>
        <p:nvPicPr>
          <p:cNvPr descr="https://campusvirtual.crc.edu.co/pluginfile.php/157429/mod_resource/content/2/images/image006.gif" id="100" name="Google Shape;100;p9"/>
          <p:cNvPicPr preferRelativeResize="0"/>
          <p:nvPr/>
        </p:nvPicPr>
        <p:blipFill rotWithShape="1">
          <a:blip r:embed="rId10">
            <a:alphaModFix/>
          </a:blip>
          <a:srcRect b="0" l="0" r="0" t="0"/>
          <a:stretch/>
        </p:blipFill>
        <p:spPr>
          <a:xfrm>
            <a:off x="7234248" y="3384439"/>
            <a:ext cx="1638300" cy="1485900"/>
          </a:xfrm>
          <a:prstGeom prst="rect">
            <a:avLst/>
          </a:prstGeom>
          <a:noFill/>
          <a:ln>
            <a:noFill/>
          </a:ln>
        </p:spPr>
      </p:pic>
      <p:pic>
        <p:nvPicPr>
          <p:cNvPr descr="https://campusvirtual.crc.edu.co/pluginfile.php/157429/mod_resource/content/2/images/image007.png" id="101" name="Google Shape;101;p9"/>
          <p:cNvPicPr preferRelativeResize="0"/>
          <p:nvPr/>
        </p:nvPicPr>
        <p:blipFill rotWithShape="1">
          <a:blip r:embed="rId11">
            <a:alphaModFix/>
          </a:blip>
          <a:srcRect b="0" l="0" r="0" t="0"/>
          <a:stretch/>
        </p:blipFill>
        <p:spPr>
          <a:xfrm>
            <a:off x="7100849" y="4957359"/>
            <a:ext cx="1855117" cy="141301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5" name="Shape 105"/>
        <p:cNvGrpSpPr/>
        <p:nvPr/>
      </p:nvGrpSpPr>
      <p:grpSpPr>
        <a:xfrm>
          <a:off x="0" y="0"/>
          <a:ext cx="0" cy="0"/>
          <a:chOff x="0" y="0"/>
          <a:chExt cx="0" cy="0"/>
        </a:xfrm>
      </p:grpSpPr>
      <p:grpSp>
        <p:nvGrpSpPr>
          <p:cNvPr id="106" name="Google Shape;106;p10"/>
          <p:cNvGrpSpPr/>
          <p:nvPr/>
        </p:nvGrpSpPr>
        <p:grpSpPr>
          <a:xfrm>
            <a:off x="0" y="1"/>
            <a:ext cx="9754122" cy="1116907"/>
            <a:chOff x="0" y="1"/>
            <a:chExt cx="9754122" cy="1116907"/>
          </a:xfrm>
        </p:grpSpPr>
        <p:sp>
          <p:nvSpPr>
            <p:cNvPr id="107" name="Google Shape;107;p10"/>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0"/>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0"/>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0"/>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0"/>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2" name="Google Shape;112;p10"/>
          <p:cNvGrpSpPr/>
          <p:nvPr/>
        </p:nvGrpSpPr>
        <p:grpSpPr>
          <a:xfrm>
            <a:off x="0" y="6918972"/>
            <a:ext cx="9753600" cy="396240"/>
            <a:chOff x="0" y="6918972"/>
            <a:chExt cx="9753600" cy="396240"/>
          </a:xfrm>
        </p:grpSpPr>
        <p:sp>
          <p:nvSpPr>
            <p:cNvPr id="113" name="Google Shape;113;p10"/>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0"/>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0"/>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0"/>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0"/>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8" name="Google Shape;118;p10"/>
          <p:cNvSpPr txBox="1"/>
          <p:nvPr>
            <p:ph type="title"/>
          </p:nvPr>
        </p:nvSpPr>
        <p:spPr>
          <a:xfrm>
            <a:off x="1510596" y="1725699"/>
            <a:ext cx="6515100" cy="567000"/>
          </a:xfrm>
          <a:prstGeom prst="rect">
            <a:avLst/>
          </a:prstGeom>
          <a:noFill/>
          <a:ln>
            <a:noFill/>
          </a:ln>
        </p:spPr>
        <p:txBody>
          <a:bodyPr anchorCtr="0" anchor="t" bIns="0" lIns="0" spcFirstLastPara="1" rIns="0" wrap="square" tIns="12700">
            <a:spAutoFit/>
          </a:bodyPr>
          <a:lstStyle/>
          <a:p>
            <a:pPr indent="-2400935" lvl="0" marL="2413000" marR="5080" rtl="0" algn="ctr">
              <a:lnSpc>
                <a:spcPct val="120400"/>
              </a:lnSpc>
              <a:spcBef>
                <a:spcPts val="0"/>
              </a:spcBef>
              <a:spcAft>
                <a:spcPts val="0"/>
              </a:spcAft>
              <a:buNone/>
            </a:pPr>
            <a:r>
              <a:rPr lang="es-CO" sz="3600">
                <a:latin typeface="Montserrat"/>
                <a:ea typeface="Montserrat"/>
                <a:cs typeface="Montserrat"/>
                <a:sym typeface="Montserrat"/>
              </a:rPr>
              <a:t>Lesiones osteo-musculares</a:t>
            </a:r>
            <a:endParaRPr sz="3600">
              <a:latin typeface="Montserrat"/>
              <a:ea typeface="Montserrat"/>
              <a:cs typeface="Montserrat"/>
              <a:sym typeface="Montserrat"/>
            </a:endParaRPr>
          </a:p>
        </p:txBody>
      </p:sp>
      <p:sp>
        <p:nvSpPr>
          <p:cNvPr id="119" name="Google Shape;119;p10"/>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20" name="Google Shape;120;p10"/>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121" name="Google Shape;121;p10"/>
          <p:cNvSpPr/>
          <p:nvPr/>
        </p:nvSpPr>
        <p:spPr>
          <a:xfrm>
            <a:off x="897073" y="2953331"/>
            <a:ext cx="7959600" cy="30471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2400"/>
              <a:buFont typeface="Tahoma"/>
              <a:buNone/>
            </a:pPr>
            <a:r>
              <a:rPr b="0" i="0" lang="es-CO" sz="2400" u="none" cap="none" strike="noStrike">
                <a:solidFill>
                  <a:schemeClr val="dk1"/>
                </a:solidFill>
                <a:latin typeface="Tahoma"/>
                <a:ea typeface="Tahoma"/>
                <a:cs typeface="Tahoma"/>
                <a:sym typeface="Tahoma"/>
              </a:rPr>
              <a:t>Son las lesiones de los </a:t>
            </a:r>
            <a:r>
              <a:rPr b="0" i="0" lang="es-CO" sz="2400" u="sng" cap="none" strike="noStrike">
                <a:solidFill>
                  <a:schemeClr val="dk1"/>
                </a:solidFill>
                <a:latin typeface="Tahoma"/>
                <a:ea typeface="Tahoma"/>
                <a:cs typeface="Tahoma"/>
                <a:sym typeface="Tahoma"/>
              </a:rPr>
              <a:t>huesos, articulaciones y músculos</a:t>
            </a:r>
            <a:r>
              <a:rPr b="0" i="0" lang="es-CO" sz="2400" u="none" cap="none" strike="noStrike">
                <a:solidFill>
                  <a:schemeClr val="dk1"/>
                </a:solidFill>
                <a:latin typeface="Tahoma"/>
                <a:ea typeface="Tahoma"/>
                <a:cs typeface="Tahoma"/>
                <a:sym typeface="Tahoma"/>
              </a:rPr>
              <a:t> que ocurren con frecuencia.</a:t>
            </a:r>
            <a:endParaRPr/>
          </a:p>
          <a:p>
            <a:pPr indent="0" lvl="0" marL="0" marR="0" rtl="0" algn="just">
              <a:spcBef>
                <a:spcPts val="0"/>
              </a:spcBef>
              <a:spcAft>
                <a:spcPts val="0"/>
              </a:spcAft>
              <a:buClr>
                <a:schemeClr val="dk1"/>
              </a:buClr>
              <a:buSzPts val="2400"/>
              <a:buFont typeface="Calibri"/>
              <a:buNone/>
            </a:pPr>
            <a:r>
              <a:t/>
            </a:r>
            <a:endParaRPr sz="2400">
              <a:solidFill>
                <a:schemeClr val="dk1"/>
              </a:solidFill>
              <a:latin typeface="Tahoma"/>
              <a:ea typeface="Tahoma"/>
              <a:cs typeface="Tahoma"/>
              <a:sym typeface="Tahoma"/>
            </a:endParaRPr>
          </a:p>
          <a:p>
            <a:pPr indent="0" lvl="0" marL="0" marR="0" rtl="0" algn="just">
              <a:spcBef>
                <a:spcPts val="0"/>
              </a:spcBef>
              <a:spcAft>
                <a:spcPts val="0"/>
              </a:spcAft>
              <a:buClr>
                <a:schemeClr val="dk1"/>
              </a:buClr>
              <a:buSzPts val="2400"/>
              <a:buFont typeface="Tahoma"/>
              <a:buNone/>
            </a:pPr>
            <a:r>
              <a:rPr b="0" i="0" lang="es-CO" sz="2400" u="none" cap="none" strike="noStrike">
                <a:solidFill>
                  <a:schemeClr val="dk1"/>
                </a:solidFill>
                <a:latin typeface="Tahoma"/>
                <a:ea typeface="Tahoma"/>
                <a:cs typeface="Tahoma"/>
                <a:sym typeface="Tahoma"/>
              </a:rPr>
              <a:t>Estas </a:t>
            </a:r>
            <a:r>
              <a:rPr b="1" i="0" lang="es-CO" sz="2400" u="none" cap="none" strike="noStrike">
                <a:solidFill>
                  <a:schemeClr val="dk1"/>
                </a:solidFill>
                <a:latin typeface="Tahoma"/>
                <a:ea typeface="Tahoma"/>
                <a:cs typeface="Tahoma"/>
                <a:sym typeface="Tahoma"/>
              </a:rPr>
              <a:t>lesiones</a:t>
            </a:r>
            <a:r>
              <a:rPr b="0" i="0" lang="es-CO" sz="2400" u="none" cap="none" strike="noStrike">
                <a:solidFill>
                  <a:schemeClr val="dk1"/>
                </a:solidFill>
                <a:latin typeface="Tahoma"/>
                <a:ea typeface="Tahoma"/>
                <a:cs typeface="Tahoma"/>
                <a:sym typeface="Tahoma"/>
              </a:rPr>
              <a:t> son dolorosas y si son atendidas inadecuadamente pueden causar problemas serios e incluso dejar incapacitada a la víctima.</a:t>
            </a:r>
            <a:endParaRPr b="0" i="0" sz="2400" u="none" cap="none" strike="noStrike">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 name="Shape 125"/>
        <p:cNvGrpSpPr/>
        <p:nvPr/>
      </p:nvGrpSpPr>
      <p:grpSpPr>
        <a:xfrm>
          <a:off x="0" y="0"/>
          <a:ext cx="0" cy="0"/>
          <a:chOff x="0" y="0"/>
          <a:chExt cx="0" cy="0"/>
        </a:xfrm>
      </p:grpSpPr>
      <p:grpSp>
        <p:nvGrpSpPr>
          <p:cNvPr id="126" name="Google Shape;126;p11"/>
          <p:cNvGrpSpPr/>
          <p:nvPr/>
        </p:nvGrpSpPr>
        <p:grpSpPr>
          <a:xfrm>
            <a:off x="0" y="0"/>
            <a:ext cx="9753600" cy="1219835"/>
            <a:chOff x="0" y="0"/>
            <a:chExt cx="9753600" cy="1219835"/>
          </a:xfrm>
        </p:grpSpPr>
        <p:sp>
          <p:nvSpPr>
            <p:cNvPr id="127" name="Google Shape;127;p11"/>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 name="Google Shape;128;p11"/>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 name="Google Shape;129;p11"/>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 name="Google Shape;130;p11"/>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11"/>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2" name="Google Shape;132;p11"/>
          <p:cNvGrpSpPr/>
          <p:nvPr/>
        </p:nvGrpSpPr>
        <p:grpSpPr>
          <a:xfrm>
            <a:off x="0" y="6918972"/>
            <a:ext cx="9753600" cy="396240"/>
            <a:chOff x="0" y="6918972"/>
            <a:chExt cx="9753600" cy="396240"/>
          </a:xfrm>
        </p:grpSpPr>
        <p:sp>
          <p:nvSpPr>
            <p:cNvPr id="133" name="Google Shape;133;p11"/>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1"/>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1"/>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1"/>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1"/>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38" name="Google Shape;138;p11"/>
          <p:cNvSpPr txBox="1"/>
          <p:nvPr>
            <p:ph type="title"/>
          </p:nvPr>
        </p:nvSpPr>
        <p:spPr>
          <a:xfrm>
            <a:off x="1428919" y="1335587"/>
            <a:ext cx="6879300" cy="5517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s-CO">
                <a:latin typeface="Montserrat"/>
                <a:ea typeface="Montserrat"/>
                <a:cs typeface="Montserrat"/>
                <a:sym typeface="Montserrat"/>
              </a:rPr>
              <a:t>Lesiones osteo-musculares</a:t>
            </a:r>
            <a:endParaRPr>
              <a:latin typeface="Montserrat"/>
              <a:ea typeface="Montserrat"/>
              <a:cs typeface="Montserrat"/>
              <a:sym typeface="Montserrat"/>
            </a:endParaRPr>
          </a:p>
        </p:txBody>
      </p:sp>
      <p:sp>
        <p:nvSpPr>
          <p:cNvPr id="139" name="Google Shape;139;p11"/>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40" name="Google Shape;140;p11"/>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141" name="Google Shape;141;p11"/>
          <p:cNvSpPr/>
          <p:nvPr/>
        </p:nvSpPr>
        <p:spPr>
          <a:xfrm>
            <a:off x="611200" y="2199800"/>
            <a:ext cx="8523600" cy="44337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es-CO" sz="1800">
                <a:solidFill>
                  <a:srgbClr val="292B2C"/>
                </a:solidFill>
              </a:rPr>
              <a:t>Los traumatismos osteoarticulares u osteomusculares, responden a dos tipos de mecanismos:</a:t>
            </a:r>
            <a:endParaRPr sz="1800"/>
          </a:p>
          <a:p>
            <a:pPr indent="0" lvl="0" marL="0" marR="0" rtl="0" algn="just">
              <a:lnSpc>
                <a:spcPct val="107000"/>
              </a:lnSpc>
              <a:spcBef>
                <a:spcPts val="800"/>
              </a:spcBef>
              <a:spcAft>
                <a:spcPts val="0"/>
              </a:spcAft>
              <a:buNone/>
            </a:pPr>
            <a:r>
              <a:t/>
            </a:r>
            <a:endParaRPr b="1" sz="1800" u="sng">
              <a:solidFill>
                <a:schemeClr val="dk1"/>
              </a:solidFill>
            </a:endParaRPr>
          </a:p>
          <a:p>
            <a:pPr indent="-393700" lvl="0" marL="342900" marR="0" rtl="0" algn="just">
              <a:lnSpc>
                <a:spcPct val="107000"/>
              </a:lnSpc>
              <a:spcBef>
                <a:spcPts val="800"/>
              </a:spcBef>
              <a:spcAft>
                <a:spcPts val="0"/>
              </a:spcAft>
              <a:buClr>
                <a:srgbClr val="292B2C"/>
              </a:buClr>
              <a:buSzPts val="1800"/>
              <a:buFont typeface="Noto Sans Symbols"/>
              <a:buChar char="∙"/>
            </a:pPr>
            <a:r>
              <a:rPr b="1" lang="es-CO" sz="1800" u="sng">
                <a:solidFill>
                  <a:srgbClr val="292B2C"/>
                </a:solidFill>
              </a:rPr>
              <a:t>Traumatismos directos:  </a:t>
            </a:r>
            <a:r>
              <a:rPr lang="es-CO" sz="1800">
                <a:solidFill>
                  <a:srgbClr val="292B2C"/>
                </a:solidFill>
              </a:rPr>
              <a:t>los más frecuentes, en los que existe un choque directo contra un cuerpo duro u obstáculo fijo.</a:t>
            </a:r>
            <a:endParaRPr sz="1800"/>
          </a:p>
          <a:p>
            <a:pPr indent="-279400" lvl="0" marL="342900" marR="0" rtl="0" algn="just">
              <a:lnSpc>
                <a:spcPct val="107000"/>
              </a:lnSpc>
              <a:spcBef>
                <a:spcPts val="800"/>
              </a:spcBef>
              <a:spcAft>
                <a:spcPts val="0"/>
              </a:spcAft>
              <a:buClr>
                <a:schemeClr val="dk1"/>
              </a:buClr>
              <a:buSzPts val="1000"/>
              <a:buFont typeface="Noto Sans Symbols"/>
              <a:buNone/>
            </a:pPr>
            <a:r>
              <a:t/>
            </a:r>
            <a:endParaRPr sz="1800">
              <a:solidFill>
                <a:schemeClr val="dk1"/>
              </a:solidFill>
            </a:endParaRPr>
          </a:p>
          <a:p>
            <a:pPr indent="-393700" lvl="0" marL="342900" marR="0" rtl="0" algn="just">
              <a:lnSpc>
                <a:spcPct val="107000"/>
              </a:lnSpc>
              <a:spcBef>
                <a:spcPts val="800"/>
              </a:spcBef>
              <a:spcAft>
                <a:spcPts val="0"/>
              </a:spcAft>
              <a:buClr>
                <a:srgbClr val="292B2C"/>
              </a:buClr>
              <a:buSzPts val="1800"/>
              <a:buFont typeface="Noto Sans Symbols"/>
              <a:buChar char="∙"/>
            </a:pPr>
            <a:r>
              <a:rPr b="1" lang="es-CO" sz="1800" u="sng">
                <a:solidFill>
                  <a:srgbClr val="292B2C"/>
                </a:solidFill>
              </a:rPr>
              <a:t>Traumatismos indirectos</a:t>
            </a:r>
            <a:r>
              <a:rPr lang="es-CO" sz="1800">
                <a:solidFill>
                  <a:srgbClr val="292B2C"/>
                </a:solidFill>
              </a:rPr>
              <a:t>: en los que la lesión se produce a distancia por efecto de palanca sobre un hueso largo, un movimiento brusco de hiperextensión o de hiperflexión.</a:t>
            </a:r>
            <a:endParaRPr sz="1800"/>
          </a:p>
          <a:p>
            <a:pPr indent="-279400" lvl="0" marL="342900" marR="0" rtl="0" algn="just">
              <a:lnSpc>
                <a:spcPct val="107000"/>
              </a:lnSpc>
              <a:spcBef>
                <a:spcPts val="800"/>
              </a:spcBef>
              <a:spcAft>
                <a:spcPts val="0"/>
              </a:spcAft>
              <a:buClr>
                <a:schemeClr val="dk1"/>
              </a:buClr>
              <a:buSzPts val="1000"/>
              <a:buFont typeface="Noto Sans Symbols"/>
              <a:buNone/>
            </a:pPr>
            <a:r>
              <a:t/>
            </a:r>
            <a:endParaRPr sz="1800">
              <a:solidFill>
                <a:schemeClr val="dk1"/>
              </a:solidFill>
            </a:endParaRPr>
          </a:p>
          <a:p>
            <a:pPr indent="-393700" lvl="0" marL="342900" marR="0" rtl="0" algn="just">
              <a:lnSpc>
                <a:spcPct val="107000"/>
              </a:lnSpc>
              <a:spcBef>
                <a:spcPts val="800"/>
              </a:spcBef>
              <a:spcAft>
                <a:spcPts val="0"/>
              </a:spcAft>
              <a:buClr>
                <a:srgbClr val="292B2C"/>
              </a:buClr>
              <a:buSzPts val="1800"/>
              <a:buFont typeface="Noto Sans Symbols"/>
              <a:buChar char="∙"/>
            </a:pPr>
            <a:r>
              <a:rPr lang="es-CO" sz="1800">
                <a:solidFill>
                  <a:srgbClr val="292B2C"/>
                </a:solidFill>
              </a:rPr>
              <a:t>Las lesiones derivadas de los mismos se pueden agrupar en </a:t>
            </a:r>
            <a:r>
              <a:rPr b="1" lang="es-CO" sz="1800" u="sng">
                <a:solidFill>
                  <a:srgbClr val="292B2C"/>
                </a:solidFill>
              </a:rPr>
              <a:t>fracturas, luxaciones y esguinces.</a:t>
            </a:r>
            <a:endParaRPr b="1" sz="1800" u="sng">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5" name="Shape 145"/>
        <p:cNvGrpSpPr/>
        <p:nvPr/>
      </p:nvGrpSpPr>
      <p:grpSpPr>
        <a:xfrm>
          <a:off x="0" y="0"/>
          <a:ext cx="0" cy="0"/>
          <a:chOff x="0" y="0"/>
          <a:chExt cx="0" cy="0"/>
        </a:xfrm>
      </p:grpSpPr>
      <p:grpSp>
        <p:nvGrpSpPr>
          <p:cNvPr id="146" name="Google Shape;146;p12"/>
          <p:cNvGrpSpPr/>
          <p:nvPr/>
        </p:nvGrpSpPr>
        <p:grpSpPr>
          <a:xfrm>
            <a:off x="0" y="0"/>
            <a:ext cx="9754123" cy="1116907"/>
            <a:chOff x="0" y="0"/>
            <a:chExt cx="9754123" cy="1116907"/>
          </a:xfrm>
        </p:grpSpPr>
        <p:sp>
          <p:nvSpPr>
            <p:cNvPr id="147" name="Google Shape;147;p12"/>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12"/>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9" name="Google Shape;149;p12"/>
            <p:cNvSpPr/>
            <p:nvPr/>
          </p:nvSpPr>
          <p:spPr>
            <a:xfrm>
              <a:off x="5704137" y="0"/>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2"/>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1" name="Google Shape;151;p12"/>
            <p:cNvSpPr/>
            <p:nvPr/>
          </p:nvSpPr>
          <p:spPr>
            <a:xfrm>
              <a:off x="2453960" y="0"/>
              <a:ext cx="1854200" cy="1100455"/>
            </a:xfrm>
            <a:custGeom>
              <a:rect b="b" l="l" r="r" t="t"/>
              <a:pathLst>
                <a:path extrusionOk="0" h="1100455" w="1854200">
                  <a:moveTo>
                    <a:pt x="187767" y="1072843"/>
                  </a:moveTo>
                  <a:lnTo>
                    <a:pt x="138389" y="1071845"/>
                  </a:lnTo>
                  <a:lnTo>
                    <a:pt x="123164" y="1009969"/>
                  </a:lnTo>
                  <a:lnTo>
                    <a:pt x="111479" y="959983"/>
                  </a:lnTo>
                  <a:lnTo>
                    <a:pt x="100320" y="909875"/>
                  </a:lnTo>
                  <a:lnTo>
                    <a:pt x="89561" y="859294"/>
                  </a:lnTo>
                  <a:lnTo>
                    <a:pt x="79345" y="808615"/>
                  </a:lnTo>
                  <a:lnTo>
                    <a:pt x="69648" y="757846"/>
                  </a:lnTo>
                  <a:lnTo>
                    <a:pt x="51695" y="656059"/>
                  </a:lnTo>
                  <a:lnTo>
                    <a:pt x="35486" y="553979"/>
                  </a:lnTo>
                  <a:lnTo>
                    <a:pt x="20807" y="451651"/>
                  </a:lnTo>
                  <a:lnTo>
                    <a:pt x="1181" y="297796"/>
                  </a:lnTo>
                  <a:lnTo>
                    <a:pt x="818" y="293236"/>
                  </a:lnTo>
                  <a:lnTo>
                    <a:pt x="0" y="290292"/>
                  </a:lnTo>
                  <a:lnTo>
                    <a:pt x="31759" y="90164"/>
                  </a:lnTo>
                  <a:lnTo>
                    <a:pt x="31866" y="111184"/>
                  </a:lnTo>
                  <a:lnTo>
                    <a:pt x="33424" y="133623"/>
                  </a:lnTo>
                  <a:lnTo>
                    <a:pt x="44818" y="257821"/>
                  </a:lnTo>
                  <a:lnTo>
                    <a:pt x="55898" y="359448"/>
                  </a:lnTo>
                  <a:lnTo>
                    <a:pt x="68743" y="460845"/>
                  </a:lnTo>
                  <a:lnTo>
                    <a:pt x="83401" y="561985"/>
                  </a:lnTo>
                  <a:lnTo>
                    <a:pt x="99921" y="662843"/>
                  </a:lnTo>
                  <a:lnTo>
                    <a:pt x="118352" y="763392"/>
                  </a:lnTo>
                  <a:lnTo>
                    <a:pt x="128298" y="813543"/>
                  </a:lnTo>
                  <a:lnTo>
                    <a:pt x="138741" y="863607"/>
                  </a:lnTo>
                  <a:lnTo>
                    <a:pt x="149686" y="913582"/>
                  </a:lnTo>
                  <a:lnTo>
                    <a:pt x="172940" y="1012909"/>
                  </a:lnTo>
                  <a:lnTo>
                    <a:pt x="187767" y="1072843"/>
                  </a:lnTo>
                  <a:close/>
                </a:path>
                <a:path extrusionOk="0" h="1100455" w="1854200">
                  <a:moveTo>
                    <a:pt x="46068" y="0"/>
                  </a:moveTo>
                  <a:lnTo>
                    <a:pt x="31759" y="90164"/>
                  </a:lnTo>
                  <a:lnTo>
                    <a:pt x="31753" y="88944"/>
                  </a:lnTo>
                  <a:lnTo>
                    <a:pt x="34064" y="67180"/>
                  </a:lnTo>
                  <a:lnTo>
                    <a:pt x="46068" y="0"/>
                  </a:lnTo>
                  <a:close/>
                </a:path>
                <a:path extrusionOk="0" h="1100455" w="1854200">
                  <a:moveTo>
                    <a:pt x="706733" y="590203"/>
                  </a:moveTo>
                  <a:lnTo>
                    <a:pt x="705410" y="642324"/>
                  </a:lnTo>
                  <a:lnTo>
                    <a:pt x="699156" y="798638"/>
                  </a:lnTo>
                  <a:lnTo>
                    <a:pt x="682847" y="1082853"/>
                  </a:lnTo>
                  <a:lnTo>
                    <a:pt x="603361" y="1081246"/>
                  </a:lnTo>
                  <a:lnTo>
                    <a:pt x="569347" y="584274"/>
                  </a:lnTo>
                  <a:lnTo>
                    <a:pt x="518852" y="0"/>
                  </a:lnTo>
                  <a:lnTo>
                    <a:pt x="567803" y="0"/>
                  </a:lnTo>
                  <a:lnTo>
                    <a:pt x="574442" y="88864"/>
                  </a:lnTo>
                  <a:lnTo>
                    <a:pt x="613242" y="506852"/>
                  </a:lnTo>
                  <a:lnTo>
                    <a:pt x="641777" y="919002"/>
                  </a:lnTo>
                  <a:lnTo>
                    <a:pt x="642140" y="923562"/>
                  </a:lnTo>
                  <a:lnTo>
                    <a:pt x="642512" y="927667"/>
                  </a:lnTo>
                  <a:lnTo>
                    <a:pt x="643330" y="932237"/>
                  </a:lnTo>
                  <a:lnTo>
                    <a:pt x="645688" y="928187"/>
                  </a:lnTo>
                  <a:lnTo>
                    <a:pt x="646690" y="923654"/>
                  </a:lnTo>
                  <a:lnTo>
                    <a:pt x="646782" y="919103"/>
                  </a:lnTo>
                  <a:lnTo>
                    <a:pt x="653106" y="816683"/>
                  </a:lnTo>
                  <a:lnTo>
                    <a:pt x="657642" y="714276"/>
                  </a:lnTo>
                  <a:lnTo>
                    <a:pt x="672883" y="0"/>
                  </a:lnTo>
                  <a:lnTo>
                    <a:pt x="691251" y="0"/>
                  </a:lnTo>
                  <a:lnTo>
                    <a:pt x="705134" y="329331"/>
                  </a:lnTo>
                  <a:lnTo>
                    <a:pt x="706734" y="381551"/>
                  </a:lnTo>
                  <a:lnTo>
                    <a:pt x="707639" y="433745"/>
                  </a:lnTo>
                  <a:lnTo>
                    <a:pt x="707903" y="485917"/>
                  </a:lnTo>
                  <a:lnTo>
                    <a:pt x="707583" y="538068"/>
                  </a:lnTo>
                  <a:lnTo>
                    <a:pt x="706733" y="590203"/>
                  </a:lnTo>
                  <a:close/>
                </a:path>
                <a:path extrusionOk="0" h="1100455" w="1854200">
                  <a:moveTo>
                    <a:pt x="672883" y="0"/>
                  </a:moveTo>
                  <a:lnTo>
                    <a:pt x="660511" y="611879"/>
                  </a:lnTo>
                  <a:lnTo>
                    <a:pt x="661837" y="509488"/>
                  </a:lnTo>
                  <a:lnTo>
                    <a:pt x="661202" y="355910"/>
                  </a:lnTo>
                  <a:lnTo>
                    <a:pt x="657786" y="202330"/>
                  </a:lnTo>
                  <a:lnTo>
                    <a:pt x="649738" y="0"/>
                  </a:lnTo>
                  <a:lnTo>
                    <a:pt x="672883" y="0"/>
                  </a:lnTo>
                  <a:close/>
                </a:path>
                <a:path extrusionOk="0" h="1100455" w="1854200">
                  <a:moveTo>
                    <a:pt x="1386459" y="1097080"/>
                  </a:moveTo>
                  <a:lnTo>
                    <a:pt x="1329974" y="1095938"/>
                  </a:lnTo>
                  <a:lnTo>
                    <a:pt x="1318651" y="958038"/>
                  </a:lnTo>
                  <a:lnTo>
                    <a:pt x="1312110" y="852026"/>
                  </a:lnTo>
                  <a:lnTo>
                    <a:pt x="1307428" y="745943"/>
                  </a:lnTo>
                  <a:lnTo>
                    <a:pt x="1304604" y="639787"/>
                  </a:lnTo>
                  <a:lnTo>
                    <a:pt x="1303638" y="533560"/>
                  </a:lnTo>
                  <a:lnTo>
                    <a:pt x="1304007" y="481687"/>
                  </a:lnTo>
                  <a:lnTo>
                    <a:pt x="1304988" y="429868"/>
                  </a:lnTo>
                  <a:lnTo>
                    <a:pt x="1306563" y="378098"/>
                  </a:lnTo>
                  <a:lnTo>
                    <a:pt x="1308714" y="326373"/>
                  </a:lnTo>
                  <a:lnTo>
                    <a:pt x="1311422" y="274687"/>
                  </a:lnTo>
                  <a:lnTo>
                    <a:pt x="1314669" y="223037"/>
                  </a:lnTo>
                  <a:lnTo>
                    <a:pt x="1322706" y="119825"/>
                  </a:lnTo>
                  <a:lnTo>
                    <a:pt x="1332678" y="16702"/>
                  </a:lnTo>
                  <a:lnTo>
                    <a:pt x="1334514" y="0"/>
                  </a:lnTo>
                  <a:lnTo>
                    <a:pt x="1367797" y="0"/>
                  </a:lnTo>
                  <a:lnTo>
                    <a:pt x="1359087" y="430750"/>
                  </a:lnTo>
                  <a:lnTo>
                    <a:pt x="1358121" y="482646"/>
                  </a:lnTo>
                  <a:lnTo>
                    <a:pt x="1357735" y="534526"/>
                  </a:lnTo>
                  <a:lnTo>
                    <a:pt x="1357913" y="586390"/>
                  </a:lnTo>
                  <a:lnTo>
                    <a:pt x="1358639" y="638239"/>
                  </a:lnTo>
                  <a:lnTo>
                    <a:pt x="1361669" y="741885"/>
                  </a:lnTo>
                  <a:lnTo>
                    <a:pt x="1366695" y="845463"/>
                  </a:lnTo>
                  <a:lnTo>
                    <a:pt x="1373584" y="948969"/>
                  </a:lnTo>
                  <a:lnTo>
                    <a:pt x="1382206" y="1052401"/>
                  </a:lnTo>
                  <a:lnTo>
                    <a:pt x="1386459" y="1097080"/>
                  </a:lnTo>
                  <a:close/>
                </a:path>
                <a:path extrusionOk="0" h="1100455" w="1854200">
                  <a:moveTo>
                    <a:pt x="1387024" y="0"/>
                  </a:moveTo>
                  <a:lnTo>
                    <a:pt x="1380891" y="70933"/>
                  </a:lnTo>
                  <a:lnTo>
                    <a:pt x="1365635" y="274971"/>
                  </a:lnTo>
                  <a:lnTo>
                    <a:pt x="1362828" y="326912"/>
                  </a:lnTo>
                  <a:lnTo>
                    <a:pt x="1360651" y="378838"/>
                  </a:lnTo>
                  <a:lnTo>
                    <a:pt x="1359087" y="430750"/>
                  </a:lnTo>
                  <a:lnTo>
                    <a:pt x="1367797" y="0"/>
                  </a:lnTo>
                  <a:lnTo>
                    <a:pt x="1387024" y="0"/>
                  </a:lnTo>
                  <a:close/>
                </a:path>
                <a:path extrusionOk="0" h="1100455" w="1854200">
                  <a:moveTo>
                    <a:pt x="1853961" y="0"/>
                  </a:moveTo>
                  <a:lnTo>
                    <a:pt x="1840904" y="62332"/>
                  </a:lnTo>
                  <a:lnTo>
                    <a:pt x="1829739" y="111387"/>
                  </a:lnTo>
                  <a:lnTo>
                    <a:pt x="1817879" y="160344"/>
                  </a:lnTo>
                  <a:lnTo>
                    <a:pt x="1805340" y="209206"/>
                  </a:lnTo>
                  <a:lnTo>
                    <a:pt x="1764897" y="355517"/>
                  </a:lnTo>
                  <a:lnTo>
                    <a:pt x="1548972" y="1100366"/>
                  </a:lnTo>
                  <a:lnTo>
                    <a:pt x="1502508" y="1099426"/>
                  </a:lnTo>
                  <a:lnTo>
                    <a:pt x="1710345" y="386224"/>
                  </a:lnTo>
                  <a:lnTo>
                    <a:pt x="1763609" y="193930"/>
                  </a:lnTo>
                  <a:lnTo>
                    <a:pt x="1775982" y="145648"/>
                  </a:lnTo>
                  <a:lnTo>
                    <a:pt x="1787686" y="97263"/>
                  </a:lnTo>
                  <a:lnTo>
                    <a:pt x="1798706" y="48773"/>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52" name="Google Shape;152;p12"/>
          <p:cNvGrpSpPr/>
          <p:nvPr/>
        </p:nvGrpSpPr>
        <p:grpSpPr>
          <a:xfrm>
            <a:off x="0" y="6918972"/>
            <a:ext cx="9753600" cy="396240"/>
            <a:chOff x="0" y="6918972"/>
            <a:chExt cx="9753600" cy="396240"/>
          </a:xfrm>
        </p:grpSpPr>
        <p:sp>
          <p:nvSpPr>
            <p:cNvPr id="153" name="Google Shape;153;p12"/>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4" name="Google Shape;154;p12"/>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5" name="Google Shape;155;p12"/>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6" name="Google Shape;156;p12"/>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12"/>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8" name="Google Shape;158;p12"/>
          <p:cNvSpPr txBox="1"/>
          <p:nvPr>
            <p:ph type="title"/>
          </p:nvPr>
        </p:nvSpPr>
        <p:spPr>
          <a:xfrm>
            <a:off x="1655202" y="1258920"/>
            <a:ext cx="6729900" cy="4131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s-CO" sz="2600">
                <a:latin typeface="Montserrat"/>
                <a:ea typeface="Montserrat"/>
                <a:cs typeface="Montserrat"/>
                <a:sym typeface="Montserrat"/>
              </a:rPr>
              <a:t>Lesiones osteo-musculares y vendajes</a:t>
            </a:r>
            <a:endParaRPr sz="2600">
              <a:latin typeface="Montserrat"/>
              <a:ea typeface="Montserrat"/>
              <a:cs typeface="Montserrat"/>
              <a:sym typeface="Montserrat"/>
            </a:endParaRPr>
          </a:p>
        </p:txBody>
      </p:sp>
      <p:sp>
        <p:nvSpPr>
          <p:cNvPr id="159" name="Google Shape;159;p12"/>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60" name="Google Shape;160;p12"/>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graphicFrame>
        <p:nvGraphicFramePr>
          <p:cNvPr id="161" name="Google Shape;161;p12"/>
          <p:cNvGraphicFramePr/>
          <p:nvPr/>
        </p:nvGraphicFramePr>
        <p:xfrm>
          <a:off x="389319" y="1834897"/>
          <a:ext cx="3000000" cy="3000000"/>
        </p:xfrm>
        <a:graphic>
          <a:graphicData uri="http://schemas.openxmlformats.org/drawingml/2006/table">
            <a:tbl>
              <a:tblPr bandRow="1" firstCol="1" firstRow="1">
                <a:noFill/>
                <a:tableStyleId>{EFC7D327-AE0F-47BE-AC4C-C369F6B1E0C5}</a:tableStyleId>
              </a:tblPr>
              <a:tblGrid>
                <a:gridCol w="1602025"/>
                <a:gridCol w="2895600"/>
                <a:gridCol w="2209800"/>
                <a:gridCol w="2267525"/>
              </a:tblGrid>
              <a:tr h="533400">
                <a:tc>
                  <a:txBody>
                    <a:bodyPr/>
                    <a:lstStyle/>
                    <a:p>
                      <a:pPr indent="0" lvl="0" marL="0" marR="0" rtl="0" algn="ctr">
                        <a:lnSpc>
                          <a:spcPct val="107000"/>
                        </a:lnSpc>
                        <a:spcBef>
                          <a:spcPts val="0"/>
                        </a:spcBef>
                        <a:spcAft>
                          <a:spcPts val="0"/>
                        </a:spcAft>
                        <a:buNone/>
                      </a:pPr>
                      <a:r>
                        <a:rPr b="1" lang="es-CO" sz="1600">
                          <a:solidFill>
                            <a:schemeClr val="dk1"/>
                          </a:solidFill>
                          <a:latin typeface="Calibri"/>
                          <a:ea typeface="Calibri"/>
                          <a:cs typeface="Calibri"/>
                          <a:sym typeface="Calibri"/>
                        </a:rPr>
                        <a:t>LESIÓN</a:t>
                      </a:r>
                      <a:endParaRPr/>
                    </a:p>
                  </a:txBody>
                  <a:tcPr marT="4375" marB="4375" marR="4375" marL="4375" anchor="b"/>
                </a:tc>
                <a:tc>
                  <a:txBody>
                    <a:bodyPr/>
                    <a:lstStyle/>
                    <a:p>
                      <a:pPr indent="0" lvl="0" marL="0" marR="0" rtl="0" algn="ctr">
                        <a:lnSpc>
                          <a:spcPct val="107000"/>
                        </a:lnSpc>
                        <a:spcBef>
                          <a:spcPts val="0"/>
                        </a:spcBef>
                        <a:spcAft>
                          <a:spcPts val="0"/>
                        </a:spcAft>
                        <a:buNone/>
                      </a:pPr>
                      <a:r>
                        <a:rPr b="1" lang="es-CO" sz="1600">
                          <a:solidFill>
                            <a:schemeClr val="dk1"/>
                          </a:solidFill>
                          <a:latin typeface="Calibri"/>
                          <a:ea typeface="Calibri"/>
                          <a:cs typeface="Calibri"/>
                          <a:sym typeface="Calibri"/>
                        </a:rPr>
                        <a:t>SÍNTOMAS</a:t>
                      </a:r>
                      <a:r>
                        <a:rPr b="1" lang="es-CO" sz="1600" u="none" cap="none" strike="noStrike">
                          <a:solidFill>
                            <a:schemeClr val="dk1"/>
                          </a:solidFill>
                          <a:latin typeface="Calibri"/>
                          <a:ea typeface="Calibri"/>
                          <a:cs typeface="Calibri"/>
                          <a:sym typeface="Calibri"/>
                        </a:rPr>
                        <a:t> </a:t>
                      </a:r>
                      <a:endParaRPr/>
                    </a:p>
                  </a:txBody>
                  <a:tcPr marT="4375" marB="4375" marR="4375" marL="4375" anchor="b"/>
                </a:tc>
                <a:tc>
                  <a:txBody>
                    <a:bodyPr/>
                    <a:lstStyle/>
                    <a:p>
                      <a:pPr indent="0" lvl="0" marL="0" marR="0" rtl="0" algn="ctr">
                        <a:lnSpc>
                          <a:spcPct val="107000"/>
                        </a:lnSpc>
                        <a:spcBef>
                          <a:spcPts val="0"/>
                        </a:spcBef>
                        <a:spcAft>
                          <a:spcPts val="0"/>
                        </a:spcAft>
                        <a:buNone/>
                      </a:pPr>
                      <a:r>
                        <a:rPr b="1" lang="es-CO" sz="1600" u="none" cap="none" strike="noStrike">
                          <a:solidFill>
                            <a:schemeClr val="dk1"/>
                          </a:solidFill>
                          <a:latin typeface="Calibri"/>
                          <a:ea typeface="Calibri"/>
                          <a:cs typeface="Calibri"/>
                          <a:sym typeface="Calibri"/>
                        </a:rPr>
                        <a:t>MANEJO</a:t>
                      </a:r>
                      <a:endParaRPr/>
                    </a:p>
                  </a:txBody>
                  <a:tcPr marT="4375" marB="4375" marR="4375" marL="4375" anchor="b"/>
                </a:tc>
                <a:tc>
                  <a:txBody>
                    <a:bodyPr/>
                    <a:lstStyle/>
                    <a:p>
                      <a:pPr indent="0" lvl="0" marL="0" marR="0" rtl="0" algn="ctr">
                        <a:lnSpc>
                          <a:spcPct val="107000"/>
                        </a:lnSpc>
                        <a:spcBef>
                          <a:spcPts val="0"/>
                        </a:spcBef>
                        <a:spcAft>
                          <a:spcPts val="0"/>
                        </a:spcAft>
                        <a:buNone/>
                      </a:pPr>
                      <a:r>
                        <a:rPr b="1" lang="es-CO" sz="1600" u="none" cap="none" strike="noStrike">
                          <a:solidFill>
                            <a:schemeClr val="dk1"/>
                          </a:solidFill>
                          <a:latin typeface="Calibri"/>
                          <a:ea typeface="Calibri"/>
                          <a:cs typeface="Calibri"/>
                          <a:sym typeface="Calibri"/>
                        </a:rPr>
                        <a:t>EJEMPLO</a:t>
                      </a:r>
                      <a:endParaRPr/>
                    </a:p>
                  </a:txBody>
                  <a:tcPr marT="4375" marB="4375" marR="4375" marL="4375" anchor="b"/>
                </a:tc>
              </a:tr>
              <a:tr h="1320575">
                <a:tc>
                  <a:txBody>
                    <a:bodyPr/>
                    <a:lstStyle/>
                    <a:p>
                      <a:pPr indent="0" lvl="0" marL="0" marR="0" rtl="0" algn="ctr">
                        <a:lnSpc>
                          <a:spcPct val="107000"/>
                        </a:lnSpc>
                        <a:spcBef>
                          <a:spcPts val="0"/>
                        </a:spcBef>
                        <a:spcAft>
                          <a:spcPts val="0"/>
                        </a:spcAft>
                        <a:buNone/>
                      </a:pPr>
                      <a:r>
                        <a:t/>
                      </a:r>
                      <a:endParaRPr b="1" sz="1600" u="none" cap="none" strike="noStrike">
                        <a:solidFill>
                          <a:schemeClr val="dk1"/>
                        </a:solidFill>
                        <a:latin typeface="Calibri"/>
                        <a:ea typeface="Calibri"/>
                        <a:cs typeface="Calibri"/>
                        <a:sym typeface="Calibri"/>
                      </a:endParaRPr>
                    </a:p>
                    <a:p>
                      <a:pPr indent="0" lvl="0" marL="0" marR="0" rtl="0" algn="ctr">
                        <a:lnSpc>
                          <a:spcPct val="107000"/>
                        </a:lnSpc>
                        <a:spcBef>
                          <a:spcPts val="0"/>
                        </a:spcBef>
                        <a:spcAft>
                          <a:spcPts val="0"/>
                        </a:spcAft>
                        <a:buNone/>
                      </a:pPr>
                      <a:r>
                        <a:t/>
                      </a:r>
                      <a:endParaRPr b="1" sz="1600" u="none" cap="none" strike="noStrike">
                        <a:solidFill>
                          <a:schemeClr val="dk1"/>
                        </a:solidFill>
                        <a:latin typeface="Calibri"/>
                        <a:ea typeface="Calibri"/>
                        <a:cs typeface="Calibri"/>
                        <a:sym typeface="Calibri"/>
                      </a:endParaRPr>
                    </a:p>
                    <a:p>
                      <a:pPr indent="0" lvl="0" marL="0" marR="0" rtl="0" algn="ctr">
                        <a:lnSpc>
                          <a:spcPct val="107000"/>
                        </a:lnSpc>
                        <a:spcBef>
                          <a:spcPts val="0"/>
                        </a:spcBef>
                        <a:spcAft>
                          <a:spcPts val="0"/>
                        </a:spcAft>
                        <a:buNone/>
                      </a:pPr>
                      <a:r>
                        <a:rPr b="1" lang="es-CO" sz="1600" u="none" cap="none" strike="noStrike">
                          <a:solidFill>
                            <a:schemeClr val="dk1"/>
                          </a:solidFill>
                          <a:latin typeface="Calibri"/>
                          <a:ea typeface="Calibri"/>
                          <a:cs typeface="Calibri"/>
                          <a:sym typeface="Calibri"/>
                        </a:rPr>
                        <a:t>FRACTURA</a:t>
                      </a:r>
                      <a:endParaRPr/>
                    </a:p>
                  </a:txBody>
                  <a:tcPr marT="4375" marB="4375" marR="4375" marL="43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Dolor que aumenta a la palpación. </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Inflamación y hematoma.</a:t>
                      </a:r>
                      <a:endParaRPr/>
                    </a:p>
                    <a:p>
                      <a:pPr indent="-285750" lvl="0" marL="285750" marR="0" rtl="0" algn="l">
                        <a:lnSpc>
                          <a:spcPct val="107000"/>
                        </a:lnSpc>
                        <a:spcBef>
                          <a:spcPts val="800"/>
                        </a:spcBef>
                        <a:spcAft>
                          <a:spcPts val="0"/>
                        </a:spcAft>
                        <a:buSzPts val="1600"/>
                        <a:buFont typeface="Arial"/>
                        <a:buChar char="•"/>
                      </a:pPr>
                      <a:r>
                        <a:rPr lang="es-CO" sz="1600" u="none" cap="none" strike="noStrike"/>
                        <a:t>Deformidad. </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Impotencia funcional.</a:t>
                      </a:r>
                      <a:endParaRPr sz="1600" u="none" cap="none" strike="noStrike">
                        <a:latin typeface="Calibri"/>
                        <a:ea typeface="Calibri"/>
                        <a:cs typeface="Calibri"/>
                        <a:sym typeface="Calibri"/>
                      </a:endParaRPr>
                    </a:p>
                  </a:txBody>
                  <a:tcPr marT="8475" marB="8475" marR="8475" marL="84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Evitar movilizaciones. Valorar pulsos distales.</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Inmovilizar.</a:t>
                      </a:r>
                      <a:endParaRPr/>
                    </a:p>
                    <a:p>
                      <a:pPr indent="-285750" lvl="0" marL="285750" marR="0" rtl="0" algn="l">
                        <a:lnSpc>
                          <a:spcPct val="107000"/>
                        </a:lnSpc>
                        <a:spcBef>
                          <a:spcPts val="800"/>
                        </a:spcBef>
                        <a:spcAft>
                          <a:spcPts val="0"/>
                        </a:spcAft>
                        <a:buSzPts val="1600"/>
                        <a:buFont typeface="Arial"/>
                        <a:buChar char="•"/>
                      </a:pPr>
                      <a:r>
                        <a:rPr lang="es-CO" sz="1600" u="none" cap="none" strike="noStrike"/>
                        <a:t>Trasladar</a:t>
                      </a:r>
                      <a:endParaRPr sz="1600" u="none" cap="none" strike="noStrike">
                        <a:latin typeface="Calibri"/>
                        <a:ea typeface="Calibri"/>
                        <a:cs typeface="Calibri"/>
                        <a:sym typeface="Calibri"/>
                      </a:endParaRPr>
                    </a:p>
                  </a:txBody>
                  <a:tcPr marT="8475" marB="8475" marR="8475" marL="8475"/>
                </a:tc>
                <a:tc>
                  <a:txBody>
                    <a:bodyPr/>
                    <a:lstStyle/>
                    <a:p>
                      <a:pPr indent="0" lvl="0" marL="0" marR="0" rtl="0" algn="l">
                        <a:lnSpc>
                          <a:spcPct val="107000"/>
                        </a:lnSpc>
                        <a:spcBef>
                          <a:spcPts val="0"/>
                        </a:spcBef>
                        <a:spcAft>
                          <a:spcPts val="0"/>
                        </a:spcAft>
                        <a:buNone/>
                      </a:pPr>
                      <a:r>
                        <a:t/>
                      </a:r>
                      <a:endParaRPr sz="1000" u="none" cap="none" strike="noStrike">
                        <a:latin typeface="Calibri"/>
                        <a:ea typeface="Calibri"/>
                        <a:cs typeface="Calibri"/>
                        <a:sym typeface="Calibri"/>
                      </a:endParaRPr>
                    </a:p>
                  </a:txBody>
                  <a:tcPr marT="8475" marB="8475" marR="8475" marL="8475"/>
                </a:tc>
              </a:tr>
              <a:tr h="914400">
                <a:tc>
                  <a:txBody>
                    <a:bodyPr/>
                    <a:lstStyle/>
                    <a:p>
                      <a:pPr indent="0" lvl="0" marL="0" marR="0" rtl="0" algn="ctr">
                        <a:lnSpc>
                          <a:spcPct val="107000"/>
                        </a:lnSpc>
                        <a:spcBef>
                          <a:spcPts val="0"/>
                        </a:spcBef>
                        <a:spcAft>
                          <a:spcPts val="0"/>
                        </a:spcAft>
                        <a:buNone/>
                      </a:pPr>
                      <a:r>
                        <a:t/>
                      </a:r>
                      <a:endParaRPr b="1" sz="1600" u="none" cap="none" strike="noStrike">
                        <a:solidFill>
                          <a:schemeClr val="dk1"/>
                        </a:solidFill>
                        <a:latin typeface="Calibri"/>
                        <a:ea typeface="Calibri"/>
                        <a:cs typeface="Calibri"/>
                        <a:sym typeface="Calibri"/>
                      </a:endParaRPr>
                    </a:p>
                    <a:p>
                      <a:pPr indent="0" lvl="0" marL="0" marR="0" rtl="0" algn="ctr">
                        <a:lnSpc>
                          <a:spcPct val="107000"/>
                        </a:lnSpc>
                        <a:spcBef>
                          <a:spcPts val="0"/>
                        </a:spcBef>
                        <a:spcAft>
                          <a:spcPts val="0"/>
                        </a:spcAft>
                        <a:buNone/>
                      </a:pPr>
                      <a:r>
                        <a:t/>
                      </a:r>
                      <a:endParaRPr b="1" sz="1600" u="none" cap="none" strike="noStrike">
                        <a:solidFill>
                          <a:schemeClr val="dk1"/>
                        </a:solidFill>
                        <a:latin typeface="Calibri"/>
                        <a:ea typeface="Calibri"/>
                        <a:cs typeface="Calibri"/>
                        <a:sym typeface="Calibri"/>
                      </a:endParaRPr>
                    </a:p>
                    <a:p>
                      <a:pPr indent="0" lvl="0" marL="0" marR="0" rtl="0" algn="ctr">
                        <a:lnSpc>
                          <a:spcPct val="107000"/>
                        </a:lnSpc>
                        <a:spcBef>
                          <a:spcPts val="0"/>
                        </a:spcBef>
                        <a:spcAft>
                          <a:spcPts val="0"/>
                        </a:spcAft>
                        <a:buNone/>
                      </a:pPr>
                      <a:r>
                        <a:rPr b="1" lang="es-CO" sz="1600">
                          <a:solidFill>
                            <a:schemeClr val="dk1"/>
                          </a:solidFill>
                          <a:latin typeface="Calibri"/>
                          <a:ea typeface="Calibri"/>
                          <a:cs typeface="Calibri"/>
                          <a:sym typeface="Calibri"/>
                        </a:rPr>
                        <a:t>LUXACIÓN</a:t>
                      </a:r>
                      <a:endParaRPr/>
                    </a:p>
                  </a:txBody>
                  <a:tcPr marT="4375" marB="4375" marR="4375" marL="43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Dolor</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Inflamación y amoratamiento.</a:t>
                      </a:r>
                      <a:endParaRPr/>
                    </a:p>
                    <a:p>
                      <a:pPr indent="-285750" lvl="0" marL="285750" marR="0" rtl="0" algn="l">
                        <a:lnSpc>
                          <a:spcPct val="107000"/>
                        </a:lnSpc>
                        <a:spcBef>
                          <a:spcPts val="800"/>
                        </a:spcBef>
                        <a:spcAft>
                          <a:spcPts val="0"/>
                        </a:spcAft>
                        <a:buSzPts val="1600"/>
                        <a:buFont typeface="Arial"/>
                        <a:buChar char="•"/>
                      </a:pPr>
                      <a:r>
                        <a:rPr lang="es-CO" sz="1600" u="none" cap="none" strike="noStrike"/>
                        <a:t>Deformidad.</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Impotencia funcional.</a:t>
                      </a:r>
                      <a:endParaRPr sz="1600" u="none" cap="none" strike="noStrike">
                        <a:latin typeface="Calibri"/>
                        <a:ea typeface="Calibri"/>
                        <a:cs typeface="Calibri"/>
                        <a:sym typeface="Calibri"/>
                      </a:endParaRPr>
                    </a:p>
                  </a:txBody>
                  <a:tcPr marT="8475" marB="8475" marR="8475" marL="84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Evitar movilizaciones.</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Inmovilizar</a:t>
                      </a:r>
                      <a:endParaRPr/>
                    </a:p>
                    <a:p>
                      <a:pPr indent="-285750" lvl="0" marL="285750" marR="0" rtl="0" algn="l">
                        <a:lnSpc>
                          <a:spcPct val="107000"/>
                        </a:lnSpc>
                        <a:spcBef>
                          <a:spcPts val="800"/>
                        </a:spcBef>
                        <a:spcAft>
                          <a:spcPts val="0"/>
                        </a:spcAft>
                        <a:buSzPts val="1600"/>
                        <a:buFont typeface="Arial"/>
                        <a:buChar char="•"/>
                      </a:pPr>
                      <a:r>
                        <a:rPr lang="es-CO" sz="1600" u="none" cap="none" strike="noStrike"/>
                        <a:t>Trasladar.</a:t>
                      </a:r>
                      <a:endParaRPr sz="1600" u="none" cap="none" strike="noStrike">
                        <a:latin typeface="Calibri"/>
                        <a:ea typeface="Calibri"/>
                        <a:cs typeface="Calibri"/>
                        <a:sym typeface="Calibri"/>
                      </a:endParaRPr>
                    </a:p>
                  </a:txBody>
                  <a:tcPr marT="8475" marB="8475" marR="8475" marL="8475"/>
                </a:tc>
                <a:tc>
                  <a:txBody>
                    <a:bodyPr/>
                    <a:lstStyle/>
                    <a:p>
                      <a:pPr indent="0" lvl="0" marL="0" marR="0" rtl="0" algn="ctr">
                        <a:lnSpc>
                          <a:spcPct val="107000"/>
                        </a:lnSpc>
                        <a:spcBef>
                          <a:spcPts val="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txBody>
                  <a:tcPr marT="4375" marB="4375" marR="4375" marL="4375"/>
                </a:tc>
              </a:tr>
              <a:tr h="516350">
                <a:tc>
                  <a:txBody>
                    <a:bodyPr/>
                    <a:lstStyle/>
                    <a:p>
                      <a:pPr indent="0" lvl="0" marL="0" marR="0" rtl="0" algn="ctr">
                        <a:lnSpc>
                          <a:spcPct val="107000"/>
                        </a:lnSpc>
                        <a:spcBef>
                          <a:spcPts val="0"/>
                        </a:spcBef>
                        <a:spcAft>
                          <a:spcPts val="0"/>
                        </a:spcAft>
                        <a:buNone/>
                      </a:pPr>
                      <a:r>
                        <a:t/>
                      </a:r>
                      <a:endParaRPr b="1" sz="1600" u="none" cap="none" strike="noStrike">
                        <a:solidFill>
                          <a:schemeClr val="dk1"/>
                        </a:solidFill>
                        <a:latin typeface="Calibri"/>
                        <a:ea typeface="Calibri"/>
                        <a:cs typeface="Calibri"/>
                        <a:sym typeface="Calibri"/>
                      </a:endParaRPr>
                    </a:p>
                    <a:p>
                      <a:pPr indent="0" lvl="0" marL="0" marR="0" rtl="0" algn="ctr">
                        <a:lnSpc>
                          <a:spcPct val="107000"/>
                        </a:lnSpc>
                        <a:spcBef>
                          <a:spcPts val="0"/>
                        </a:spcBef>
                        <a:spcAft>
                          <a:spcPts val="0"/>
                        </a:spcAft>
                        <a:buNone/>
                      </a:pPr>
                      <a:r>
                        <a:rPr b="1" lang="es-CO" sz="1600" u="none" cap="none" strike="noStrike">
                          <a:solidFill>
                            <a:schemeClr val="dk1"/>
                          </a:solidFill>
                          <a:latin typeface="Calibri"/>
                          <a:ea typeface="Calibri"/>
                          <a:cs typeface="Calibri"/>
                          <a:sym typeface="Calibri"/>
                        </a:rPr>
                        <a:t>ESGUINCE</a:t>
                      </a:r>
                      <a:endParaRPr/>
                    </a:p>
                  </a:txBody>
                  <a:tcPr marT="4375" marB="4375" marR="4375" marL="43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Dolor</a:t>
                      </a:r>
                      <a:endParaRPr/>
                    </a:p>
                    <a:p>
                      <a:pPr indent="-285750" lvl="0" marL="285750" marR="0" rtl="0" algn="l">
                        <a:lnSpc>
                          <a:spcPct val="107000"/>
                        </a:lnSpc>
                        <a:spcBef>
                          <a:spcPts val="800"/>
                        </a:spcBef>
                        <a:spcAft>
                          <a:spcPts val="0"/>
                        </a:spcAft>
                        <a:buSzPts val="1600"/>
                        <a:buFont typeface="Arial"/>
                        <a:buChar char="•"/>
                      </a:pPr>
                      <a:r>
                        <a:rPr lang="es-CO" sz="1600" u="none" cap="none" strike="noStrike"/>
                        <a:t>Inflamación</a:t>
                      </a:r>
                      <a:endParaRPr/>
                    </a:p>
                  </a:txBody>
                  <a:tcPr marT="8475" marB="8475" marR="8475" marL="8475"/>
                </a:tc>
                <a:tc>
                  <a:txBody>
                    <a:bodyPr/>
                    <a:lstStyle/>
                    <a:p>
                      <a:pPr indent="-285750" lvl="0" marL="285750" marR="0" rtl="0" algn="l">
                        <a:lnSpc>
                          <a:spcPct val="107000"/>
                        </a:lnSpc>
                        <a:spcBef>
                          <a:spcPts val="0"/>
                        </a:spcBef>
                        <a:spcAft>
                          <a:spcPts val="0"/>
                        </a:spcAft>
                        <a:buSzPts val="1600"/>
                        <a:buFont typeface="Arial"/>
                        <a:buChar char="•"/>
                      </a:pPr>
                      <a:r>
                        <a:rPr lang="es-CO" sz="1600" u="none" cap="none" strike="noStrike"/>
                        <a:t>Inmovilizar.</a:t>
                      </a:r>
                      <a:endParaRPr/>
                    </a:p>
                    <a:p>
                      <a:pPr indent="-285750" lvl="0" marL="285750" marR="0" rtl="0" algn="l">
                        <a:lnSpc>
                          <a:spcPct val="107000"/>
                        </a:lnSpc>
                        <a:spcBef>
                          <a:spcPts val="800"/>
                        </a:spcBef>
                        <a:spcAft>
                          <a:spcPts val="0"/>
                        </a:spcAft>
                        <a:buSzPts val="1600"/>
                        <a:buFont typeface="Arial"/>
                        <a:buChar char="•"/>
                      </a:pPr>
                      <a:r>
                        <a:rPr lang="es-CO" sz="1600" u="none" cap="none" strike="noStrike"/>
                        <a:t>Aplicar frío local.</a:t>
                      </a:r>
                      <a:endParaRPr sz="1600" u="none" cap="none" strike="noStrike">
                        <a:latin typeface="Calibri"/>
                        <a:ea typeface="Calibri"/>
                        <a:cs typeface="Calibri"/>
                        <a:sym typeface="Calibri"/>
                      </a:endParaRPr>
                    </a:p>
                    <a:p>
                      <a:pPr indent="-285750" lvl="0" marL="285750" marR="0" rtl="0" algn="l">
                        <a:lnSpc>
                          <a:spcPct val="107000"/>
                        </a:lnSpc>
                        <a:spcBef>
                          <a:spcPts val="800"/>
                        </a:spcBef>
                        <a:spcAft>
                          <a:spcPts val="0"/>
                        </a:spcAft>
                        <a:buSzPts val="1600"/>
                        <a:buFont typeface="Arial"/>
                        <a:buChar char="•"/>
                      </a:pPr>
                      <a:r>
                        <a:rPr lang="es-CO" sz="1600" u="none" cap="none" strike="noStrike"/>
                        <a:t>Trasladar.</a:t>
                      </a:r>
                      <a:endParaRPr sz="1600" u="none" cap="none" strike="noStrike">
                        <a:latin typeface="Calibri"/>
                        <a:ea typeface="Calibri"/>
                        <a:cs typeface="Calibri"/>
                        <a:sym typeface="Calibri"/>
                      </a:endParaRPr>
                    </a:p>
                  </a:txBody>
                  <a:tcPr marT="8475" marB="8475" marR="8475" marL="8475"/>
                </a:tc>
                <a:tc>
                  <a:txBody>
                    <a:bodyPr/>
                    <a:lstStyle/>
                    <a:p>
                      <a:pPr indent="0" lvl="0" marL="0" marR="0" rtl="0" algn="ctr">
                        <a:lnSpc>
                          <a:spcPct val="107000"/>
                        </a:lnSpc>
                        <a:spcBef>
                          <a:spcPts val="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p>
                      <a:pPr indent="0" lvl="0" marL="0" marR="0" rtl="0" algn="ctr">
                        <a:lnSpc>
                          <a:spcPct val="107000"/>
                        </a:lnSpc>
                        <a:spcBef>
                          <a:spcPts val="80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p>
                      <a:pPr indent="0" lvl="0" marL="0" marR="0" rtl="0" algn="ctr">
                        <a:lnSpc>
                          <a:spcPct val="107000"/>
                        </a:lnSpc>
                        <a:spcBef>
                          <a:spcPts val="80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p>
                      <a:pPr indent="0" lvl="0" marL="0" marR="0" rtl="0" algn="ctr">
                        <a:lnSpc>
                          <a:spcPct val="107000"/>
                        </a:lnSpc>
                        <a:spcBef>
                          <a:spcPts val="80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p>
                      <a:pPr indent="0" lvl="0" marL="0" marR="0" rtl="0" algn="ctr">
                        <a:lnSpc>
                          <a:spcPct val="107000"/>
                        </a:lnSpc>
                        <a:spcBef>
                          <a:spcPts val="800"/>
                        </a:spcBef>
                        <a:spcAft>
                          <a:spcPts val="0"/>
                        </a:spcAft>
                        <a:buNone/>
                      </a:pPr>
                      <a:r>
                        <a:t/>
                      </a:r>
                      <a:endParaRPr sz="1200" u="none" cap="none" strike="noStrike">
                        <a:solidFill>
                          <a:srgbClr val="FFFFFF"/>
                        </a:solidFill>
                        <a:latin typeface="Quattrocento Sans"/>
                        <a:ea typeface="Quattrocento Sans"/>
                        <a:cs typeface="Quattrocento Sans"/>
                        <a:sym typeface="Quattrocento Sans"/>
                      </a:endParaRPr>
                    </a:p>
                  </a:txBody>
                  <a:tcPr marT="4375" marB="4375" marR="4375" marL="4375"/>
                </a:tc>
              </a:tr>
            </a:tbl>
          </a:graphicData>
        </a:graphic>
      </p:graphicFrame>
      <p:pic>
        <p:nvPicPr>
          <p:cNvPr id="162" name="Google Shape;162;p12"/>
          <p:cNvPicPr preferRelativeResize="0"/>
          <p:nvPr/>
        </p:nvPicPr>
        <p:blipFill rotWithShape="1">
          <a:blip r:embed="rId9">
            <a:alphaModFix/>
          </a:blip>
          <a:srcRect b="0" l="0" r="0" t="0"/>
          <a:stretch/>
        </p:blipFill>
        <p:spPr>
          <a:xfrm>
            <a:off x="7543800" y="4038600"/>
            <a:ext cx="1311935" cy="1225461"/>
          </a:xfrm>
          <a:prstGeom prst="rect">
            <a:avLst/>
          </a:prstGeom>
          <a:noFill/>
          <a:ln>
            <a:noFill/>
          </a:ln>
        </p:spPr>
      </p:pic>
      <p:pic>
        <p:nvPicPr>
          <p:cNvPr descr="A:\CR04.JPG" id="163" name="Google Shape;163;p12"/>
          <p:cNvPicPr preferRelativeResize="0"/>
          <p:nvPr/>
        </p:nvPicPr>
        <p:blipFill rotWithShape="1">
          <a:blip r:embed="rId10">
            <a:alphaModFix/>
          </a:blip>
          <a:srcRect b="0" l="0" r="0" t="0"/>
          <a:stretch/>
        </p:blipFill>
        <p:spPr>
          <a:xfrm>
            <a:off x="7692630" y="5410971"/>
            <a:ext cx="1094408" cy="1149209"/>
          </a:xfrm>
          <a:prstGeom prst="rect">
            <a:avLst/>
          </a:prstGeom>
          <a:noFill/>
          <a:ln>
            <a:noFill/>
          </a:ln>
        </p:spPr>
      </p:pic>
      <p:pic>
        <p:nvPicPr>
          <p:cNvPr descr="Diagrama&#10;&#10;Descripción generada automáticamente" id="164" name="Google Shape;164;p12"/>
          <p:cNvPicPr preferRelativeResize="0"/>
          <p:nvPr/>
        </p:nvPicPr>
        <p:blipFill rotWithShape="1">
          <a:blip r:embed="rId11">
            <a:alphaModFix/>
          </a:blip>
          <a:srcRect b="0" l="0" r="0" t="0"/>
          <a:stretch/>
        </p:blipFill>
        <p:spPr>
          <a:xfrm>
            <a:off x="7452549" y="2483470"/>
            <a:ext cx="1574570" cy="13991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8" name="Shape 168"/>
        <p:cNvGrpSpPr/>
        <p:nvPr/>
      </p:nvGrpSpPr>
      <p:grpSpPr>
        <a:xfrm>
          <a:off x="0" y="0"/>
          <a:ext cx="0" cy="0"/>
          <a:chOff x="0" y="0"/>
          <a:chExt cx="0" cy="0"/>
        </a:xfrm>
      </p:grpSpPr>
      <p:grpSp>
        <p:nvGrpSpPr>
          <p:cNvPr id="169" name="Google Shape;169;p13"/>
          <p:cNvGrpSpPr/>
          <p:nvPr/>
        </p:nvGrpSpPr>
        <p:grpSpPr>
          <a:xfrm>
            <a:off x="0" y="-157009"/>
            <a:ext cx="9753600" cy="1219835"/>
            <a:chOff x="0" y="0"/>
            <a:chExt cx="9753600" cy="1219835"/>
          </a:xfrm>
        </p:grpSpPr>
        <p:sp>
          <p:nvSpPr>
            <p:cNvPr id="170" name="Google Shape;170;p13"/>
            <p:cNvSpPr/>
            <p:nvPr/>
          </p:nvSpPr>
          <p:spPr>
            <a:xfrm>
              <a:off x="0" y="12"/>
              <a:ext cx="9753600" cy="1075690"/>
            </a:xfrm>
            <a:custGeom>
              <a:rect b="b" l="l" r="r" t="t"/>
              <a:pathLst>
                <a:path extrusionOk="0" h="1075690" w="9753600">
                  <a:moveTo>
                    <a:pt x="2313546" y="1061720"/>
                  </a:moveTo>
                  <a:lnTo>
                    <a:pt x="2073757" y="1061720"/>
                  </a:lnTo>
                  <a:lnTo>
                    <a:pt x="2082558" y="1062990"/>
                  </a:lnTo>
                  <a:lnTo>
                    <a:pt x="2240623" y="1062990"/>
                  </a:lnTo>
                  <a:lnTo>
                    <a:pt x="2313546" y="1061720"/>
                  </a:lnTo>
                  <a:close/>
                </a:path>
                <a:path extrusionOk="0" h="1075690" w="9753600">
                  <a:moveTo>
                    <a:pt x="9753600" y="0"/>
                  </a:moveTo>
                  <a:lnTo>
                    <a:pt x="0" y="0"/>
                  </a:lnTo>
                  <a:lnTo>
                    <a:pt x="0" y="966470"/>
                  </a:lnTo>
                  <a:lnTo>
                    <a:pt x="0" y="1024915"/>
                  </a:lnTo>
                  <a:lnTo>
                    <a:pt x="0" y="1041400"/>
                  </a:lnTo>
                  <a:lnTo>
                    <a:pt x="46685" y="1042670"/>
                  </a:lnTo>
                  <a:lnTo>
                    <a:pt x="98018" y="1042670"/>
                  </a:lnTo>
                  <a:lnTo>
                    <a:pt x="149440" y="1043940"/>
                  </a:lnTo>
                  <a:lnTo>
                    <a:pt x="200964" y="1043940"/>
                  </a:lnTo>
                  <a:lnTo>
                    <a:pt x="304253" y="1046480"/>
                  </a:lnTo>
                  <a:lnTo>
                    <a:pt x="355981" y="1046480"/>
                  </a:lnTo>
                  <a:lnTo>
                    <a:pt x="511352" y="1049020"/>
                  </a:lnTo>
                  <a:lnTo>
                    <a:pt x="615950" y="1052830"/>
                  </a:lnTo>
                  <a:lnTo>
                    <a:pt x="1095565" y="1065530"/>
                  </a:lnTo>
                  <a:lnTo>
                    <a:pt x="1146962" y="1065530"/>
                  </a:lnTo>
                  <a:lnTo>
                    <a:pt x="1249464" y="1068070"/>
                  </a:lnTo>
                  <a:lnTo>
                    <a:pt x="1300645" y="1068070"/>
                  </a:lnTo>
                  <a:lnTo>
                    <a:pt x="1351826" y="1069340"/>
                  </a:lnTo>
                  <a:lnTo>
                    <a:pt x="1454327" y="1069340"/>
                  </a:lnTo>
                  <a:lnTo>
                    <a:pt x="1505724" y="1070610"/>
                  </a:lnTo>
                  <a:lnTo>
                    <a:pt x="1708861" y="1070610"/>
                  </a:lnTo>
                  <a:lnTo>
                    <a:pt x="1755940" y="1069340"/>
                  </a:lnTo>
                  <a:lnTo>
                    <a:pt x="1849183" y="1068070"/>
                  </a:lnTo>
                  <a:lnTo>
                    <a:pt x="1896249" y="1066800"/>
                  </a:lnTo>
                  <a:lnTo>
                    <a:pt x="1944230" y="1066800"/>
                  </a:lnTo>
                  <a:lnTo>
                    <a:pt x="2073757" y="1061720"/>
                  </a:lnTo>
                  <a:lnTo>
                    <a:pt x="5266614" y="1041400"/>
                  </a:lnTo>
                  <a:lnTo>
                    <a:pt x="5355361" y="1041400"/>
                  </a:lnTo>
                  <a:lnTo>
                    <a:pt x="5433784" y="1040130"/>
                  </a:lnTo>
                  <a:lnTo>
                    <a:pt x="5635714" y="1040130"/>
                  </a:lnTo>
                  <a:lnTo>
                    <a:pt x="5670702" y="1041400"/>
                  </a:lnTo>
                  <a:lnTo>
                    <a:pt x="5754827" y="1041400"/>
                  </a:lnTo>
                  <a:lnTo>
                    <a:pt x="5802935" y="1042670"/>
                  </a:lnTo>
                  <a:lnTo>
                    <a:pt x="6493738" y="1042670"/>
                  </a:lnTo>
                  <a:lnTo>
                    <a:pt x="6545173" y="1043940"/>
                  </a:lnTo>
                  <a:lnTo>
                    <a:pt x="6677406" y="1043940"/>
                  </a:lnTo>
                  <a:lnTo>
                    <a:pt x="6712394" y="1045210"/>
                  </a:lnTo>
                  <a:lnTo>
                    <a:pt x="6764985" y="1043940"/>
                  </a:lnTo>
                  <a:lnTo>
                    <a:pt x="6816407" y="1043940"/>
                  </a:lnTo>
                  <a:lnTo>
                    <a:pt x="6896633" y="1041971"/>
                  </a:lnTo>
                  <a:lnTo>
                    <a:pt x="7042074" y="1042339"/>
                  </a:lnTo>
                  <a:lnTo>
                    <a:pt x="7461148" y="1055370"/>
                  </a:lnTo>
                  <a:lnTo>
                    <a:pt x="7513561" y="1055370"/>
                  </a:lnTo>
                  <a:lnTo>
                    <a:pt x="7565860" y="1056640"/>
                  </a:lnTo>
                  <a:lnTo>
                    <a:pt x="7618057" y="1056640"/>
                  </a:lnTo>
                  <a:lnTo>
                    <a:pt x="7670165" y="1057910"/>
                  </a:lnTo>
                  <a:lnTo>
                    <a:pt x="7878127" y="1057910"/>
                  </a:lnTo>
                  <a:lnTo>
                    <a:pt x="7930083" y="1059180"/>
                  </a:lnTo>
                  <a:lnTo>
                    <a:pt x="8034045" y="1059180"/>
                  </a:lnTo>
                  <a:lnTo>
                    <a:pt x="8086090" y="1060450"/>
                  </a:lnTo>
                  <a:lnTo>
                    <a:pt x="8138198" y="1060450"/>
                  </a:lnTo>
                  <a:lnTo>
                    <a:pt x="8295119" y="1064260"/>
                  </a:lnTo>
                  <a:lnTo>
                    <a:pt x="8347659" y="1066800"/>
                  </a:lnTo>
                  <a:lnTo>
                    <a:pt x="8551723" y="1071880"/>
                  </a:lnTo>
                  <a:lnTo>
                    <a:pt x="8602840" y="1071880"/>
                  </a:lnTo>
                  <a:lnTo>
                    <a:pt x="8653983" y="1073150"/>
                  </a:lnTo>
                  <a:lnTo>
                    <a:pt x="8807615" y="1073150"/>
                  </a:lnTo>
                  <a:lnTo>
                    <a:pt x="8858872" y="1074420"/>
                  </a:lnTo>
                  <a:lnTo>
                    <a:pt x="8910142" y="1073150"/>
                  </a:lnTo>
                  <a:lnTo>
                    <a:pt x="9269285" y="1073150"/>
                  </a:lnTo>
                  <a:lnTo>
                    <a:pt x="9320581" y="1071880"/>
                  </a:lnTo>
                  <a:lnTo>
                    <a:pt x="9474403" y="1071880"/>
                  </a:lnTo>
                  <a:lnTo>
                    <a:pt x="9525635" y="1073150"/>
                  </a:lnTo>
                  <a:lnTo>
                    <a:pt x="9628022" y="1073150"/>
                  </a:lnTo>
                  <a:lnTo>
                    <a:pt x="9679178" y="1074420"/>
                  </a:lnTo>
                  <a:lnTo>
                    <a:pt x="9730295" y="1074420"/>
                  </a:lnTo>
                  <a:lnTo>
                    <a:pt x="9753600" y="1075690"/>
                  </a:lnTo>
                  <a:lnTo>
                    <a:pt x="9753600" y="1049032"/>
                  </a:lnTo>
                  <a:lnTo>
                    <a:pt x="9753600" y="1040130"/>
                  </a:lnTo>
                  <a:lnTo>
                    <a:pt x="9753600" y="1026160"/>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13"/>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13"/>
            <p:cNvSpPr/>
            <p:nvPr/>
          </p:nvSpPr>
          <p:spPr>
            <a:xfrm>
              <a:off x="7325399" y="0"/>
              <a:ext cx="1986914" cy="1219835"/>
            </a:xfrm>
            <a:custGeom>
              <a:rect b="b" l="l" r="r" t="t"/>
              <a:pathLst>
                <a:path extrusionOk="0" h="1219835" w="1986914">
                  <a:moveTo>
                    <a:pt x="1388402" y="0"/>
                  </a:moveTo>
                  <a:lnTo>
                    <a:pt x="1431192" y="33547"/>
                  </a:lnTo>
                  <a:lnTo>
                    <a:pt x="1439740" y="85533"/>
                  </a:lnTo>
                  <a:lnTo>
                    <a:pt x="1447557" y="137615"/>
                  </a:lnTo>
                  <a:lnTo>
                    <a:pt x="1454694" y="189786"/>
                  </a:lnTo>
                  <a:lnTo>
                    <a:pt x="1461200" y="242036"/>
                  </a:lnTo>
                  <a:lnTo>
                    <a:pt x="1467123" y="294358"/>
                  </a:lnTo>
                  <a:lnTo>
                    <a:pt x="1477418" y="399183"/>
                  </a:lnTo>
                  <a:lnTo>
                    <a:pt x="1485974" y="504194"/>
                  </a:lnTo>
                  <a:lnTo>
                    <a:pt x="1486096" y="507688"/>
                  </a:lnTo>
                  <a:lnTo>
                    <a:pt x="1486910" y="511226"/>
                  </a:lnTo>
                  <a:lnTo>
                    <a:pt x="1488807" y="514137"/>
                  </a:lnTo>
                  <a:lnTo>
                    <a:pt x="1495451" y="477065"/>
                  </a:lnTo>
                  <a:lnTo>
                    <a:pt x="1543022" y="239459"/>
                  </a:lnTo>
                  <a:lnTo>
                    <a:pt x="1550242" y="195894"/>
                  </a:lnTo>
                  <a:lnTo>
                    <a:pt x="1563012" y="108393"/>
                  </a:lnTo>
                  <a:lnTo>
                    <a:pt x="1579505" y="15778"/>
                  </a:lnTo>
                  <a:lnTo>
                    <a:pt x="1581877" y="0"/>
                  </a:lnTo>
                  <a:lnTo>
                    <a:pt x="1617646" y="0"/>
                  </a:lnTo>
                  <a:lnTo>
                    <a:pt x="1580649" y="238199"/>
                  </a:lnTo>
                  <a:lnTo>
                    <a:pt x="1571884" y="287684"/>
                  </a:lnTo>
                  <a:lnTo>
                    <a:pt x="1495924" y="662399"/>
                  </a:lnTo>
                  <a:lnTo>
                    <a:pt x="1494783" y="669297"/>
                  </a:lnTo>
                  <a:lnTo>
                    <a:pt x="1475595" y="966690"/>
                  </a:lnTo>
                  <a:lnTo>
                    <a:pt x="1474479" y="947003"/>
                  </a:lnTo>
                  <a:lnTo>
                    <a:pt x="1470210" y="893946"/>
                  </a:lnTo>
                  <a:lnTo>
                    <a:pt x="1468388" y="872278"/>
                  </a:lnTo>
                  <a:lnTo>
                    <a:pt x="1463674" y="806727"/>
                  </a:lnTo>
                  <a:lnTo>
                    <a:pt x="1462289" y="806638"/>
                  </a:lnTo>
                  <a:lnTo>
                    <a:pt x="1460502" y="812797"/>
                  </a:lnTo>
                  <a:lnTo>
                    <a:pt x="1459954" y="815899"/>
                  </a:lnTo>
                  <a:lnTo>
                    <a:pt x="1450106" y="864820"/>
                  </a:lnTo>
                  <a:lnTo>
                    <a:pt x="1440876" y="913888"/>
                  </a:lnTo>
                  <a:lnTo>
                    <a:pt x="1438544" y="927472"/>
                  </a:lnTo>
                  <a:lnTo>
                    <a:pt x="1455632" y="662620"/>
                  </a:lnTo>
                  <a:lnTo>
                    <a:pt x="1456299" y="645637"/>
                  </a:lnTo>
                  <a:lnTo>
                    <a:pt x="1455871" y="628452"/>
                  </a:lnTo>
                  <a:lnTo>
                    <a:pt x="1452769" y="559257"/>
                  </a:lnTo>
                  <a:lnTo>
                    <a:pt x="1449878" y="507247"/>
                  </a:lnTo>
                  <a:lnTo>
                    <a:pt x="1446398" y="455283"/>
                  </a:lnTo>
                  <a:lnTo>
                    <a:pt x="1442317" y="403371"/>
                  </a:lnTo>
                  <a:lnTo>
                    <a:pt x="1437624" y="351516"/>
                  </a:lnTo>
                  <a:lnTo>
                    <a:pt x="1432307" y="299724"/>
                  </a:lnTo>
                  <a:lnTo>
                    <a:pt x="1426357" y="248000"/>
                  </a:lnTo>
                  <a:lnTo>
                    <a:pt x="1419761" y="196350"/>
                  </a:lnTo>
                  <a:lnTo>
                    <a:pt x="1412508" y="144778"/>
                  </a:lnTo>
                  <a:lnTo>
                    <a:pt x="1404588" y="93290"/>
                  </a:lnTo>
                  <a:lnTo>
                    <a:pt x="1395988" y="41891"/>
                  </a:lnTo>
                  <a:lnTo>
                    <a:pt x="1388402" y="0"/>
                  </a:lnTo>
                  <a:close/>
                </a:path>
                <a:path extrusionOk="0" h="1219835" w="1986914">
                  <a:moveTo>
                    <a:pt x="1475595" y="966690"/>
                  </a:moveTo>
                  <a:lnTo>
                    <a:pt x="1494313" y="676587"/>
                  </a:lnTo>
                  <a:lnTo>
                    <a:pt x="1494903" y="683597"/>
                  </a:lnTo>
                  <a:lnTo>
                    <a:pt x="1510609" y="942794"/>
                  </a:lnTo>
                  <a:lnTo>
                    <a:pt x="1514945" y="1044130"/>
                  </a:lnTo>
                  <a:lnTo>
                    <a:pt x="1515901" y="1093614"/>
                  </a:lnTo>
                  <a:lnTo>
                    <a:pt x="1515860" y="1143106"/>
                  </a:lnTo>
                  <a:lnTo>
                    <a:pt x="1514832" y="1188906"/>
                  </a:lnTo>
                  <a:lnTo>
                    <a:pt x="1478841" y="1186584"/>
                  </a:lnTo>
                  <a:lnTo>
                    <a:pt x="1479571" y="1159304"/>
                  </a:lnTo>
                  <a:lnTo>
                    <a:pt x="1479974" y="1106209"/>
                  </a:lnTo>
                  <a:lnTo>
                    <a:pt x="1479300" y="1053130"/>
                  </a:lnTo>
                  <a:lnTo>
                    <a:pt x="1477488" y="1000062"/>
                  </a:lnTo>
                  <a:lnTo>
                    <a:pt x="1475595" y="966690"/>
                  </a:lnTo>
                  <a:close/>
                </a:path>
                <a:path extrusionOk="0" h="1219835" w="1986914">
                  <a:moveTo>
                    <a:pt x="1372127" y="1179698"/>
                  </a:moveTo>
                  <a:lnTo>
                    <a:pt x="1375959" y="1137039"/>
                  </a:lnTo>
                  <a:lnTo>
                    <a:pt x="1380843" y="1088621"/>
                  </a:lnTo>
                  <a:lnTo>
                    <a:pt x="1386735" y="1036907"/>
                  </a:lnTo>
                  <a:lnTo>
                    <a:pt x="1393743" y="985383"/>
                  </a:lnTo>
                  <a:lnTo>
                    <a:pt x="1401758" y="934030"/>
                  </a:lnTo>
                  <a:lnTo>
                    <a:pt x="1410672" y="882829"/>
                  </a:lnTo>
                  <a:lnTo>
                    <a:pt x="1420376" y="831761"/>
                  </a:lnTo>
                  <a:lnTo>
                    <a:pt x="1430760" y="780806"/>
                  </a:lnTo>
                  <a:lnTo>
                    <a:pt x="1453137" y="679159"/>
                  </a:lnTo>
                  <a:lnTo>
                    <a:pt x="1455632" y="662620"/>
                  </a:lnTo>
                  <a:lnTo>
                    <a:pt x="1438544" y="927472"/>
                  </a:lnTo>
                  <a:lnTo>
                    <a:pt x="1432428" y="963102"/>
                  </a:lnTo>
                  <a:lnTo>
                    <a:pt x="1424926" y="1012465"/>
                  </a:lnTo>
                  <a:lnTo>
                    <a:pt x="1418534" y="1061977"/>
                  </a:lnTo>
                  <a:lnTo>
                    <a:pt x="1413417" y="1111639"/>
                  </a:lnTo>
                  <a:lnTo>
                    <a:pt x="1409101" y="1166580"/>
                  </a:lnTo>
                  <a:lnTo>
                    <a:pt x="1408105" y="1182020"/>
                  </a:lnTo>
                  <a:lnTo>
                    <a:pt x="1372127" y="1179698"/>
                  </a:lnTo>
                  <a:close/>
                </a:path>
                <a:path extrusionOk="0" h="1219835" w="1986914">
                  <a:moveTo>
                    <a:pt x="1408105" y="1182020"/>
                  </a:moveTo>
                  <a:lnTo>
                    <a:pt x="1409101" y="1166580"/>
                  </a:lnTo>
                  <a:lnTo>
                    <a:pt x="1408126" y="1182021"/>
                  </a:lnTo>
                  <a:close/>
                </a:path>
                <a:path extrusionOk="0" h="1219835" w="1986914">
                  <a:moveTo>
                    <a:pt x="1646885" y="0"/>
                  </a:moveTo>
                  <a:lnTo>
                    <a:pt x="1681259" y="0"/>
                  </a:lnTo>
                  <a:lnTo>
                    <a:pt x="1686407" y="24477"/>
                  </a:lnTo>
                  <a:lnTo>
                    <a:pt x="1697664" y="72701"/>
                  </a:lnTo>
                  <a:lnTo>
                    <a:pt x="1842705" y="643155"/>
                  </a:lnTo>
                  <a:lnTo>
                    <a:pt x="1855092" y="693137"/>
                  </a:lnTo>
                  <a:lnTo>
                    <a:pt x="1938050" y="1044049"/>
                  </a:lnTo>
                  <a:lnTo>
                    <a:pt x="1950510" y="1092456"/>
                  </a:lnTo>
                  <a:lnTo>
                    <a:pt x="1963646" y="1140740"/>
                  </a:lnTo>
                  <a:lnTo>
                    <a:pt x="1977374" y="1188895"/>
                  </a:lnTo>
                  <a:lnTo>
                    <a:pt x="1986398" y="1219331"/>
                  </a:lnTo>
                  <a:lnTo>
                    <a:pt x="1951206" y="1217061"/>
                  </a:lnTo>
                  <a:lnTo>
                    <a:pt x="1950686" y="1215350"/>
                  </a:lnTo>
                  <a:lnTo>
                    <a:pt x="1936363" y="1161763"/>
                  </a:lnTo>
                  <a:lnTo>
                    <a:pt x="1813159" y="658117"/>
                  </a:lnTo>
                  <a:lnTo>
                    <a:pt x="1799371" y="604384"/>
                  </a:lnTo>
                  <a:lnTo>
                    <a:pt x="1742204" y="389655"/>
                  </a:lnTo>
                  <a:lnTo>
                    <a:pt x="1648396" y="6775"/>
                  </a:lnTo>
                  <a:lnTo>
                    <a:pt x="1646885" y="0"/>
                  </a:lnTo>
                  <a:close/>
                </a:path>
                <a:path extrusionOk="0" h="1219835" w="1986914">
                  <a:moveTo>
                    <a:pt x="1018745" y="0"/>
                  </a:moveTo>
                  <a:lnTo>
                    <a:pt x="1056468" y="0"/>
                  </a:lnTo>
                  <a:lnTo>
                    <a:pt x="1063067" y="266358"/>
                  </a:lnTo>
                  <a:lnTo>
                    <a:pt x="1081838" y="715749"/>
                  </a:lnTo>
                  <a:lnTo>
                    <a:pt x="1084043" y="813867"/>
                  </a:lnTo>
                  <a:lnTo>
                    <a:pt x="1084389" y="862926"/>
                  </a:lnTo>
                  <a:lnTo>
                    <a:pt x="1084164" y="911982"/>
                  </a:lnTo>
                  <a:lnTo>
                    <a:pt x="1083321" y="961030"/>
                  </a:lnTo>
                  <a:lnTo>
                    <a:pt x="1081811" y="1010067"/>
                  </a:lnTo>
                  <a:lnTo>
                    <a:pt x="1077559" y="1064522"/>
                  </a:lnTo>
                  <a:lnTo>
                    <a:pt x="1070971" y="1118826"/>
                  </a:lnTo>
                  <a:lnTo>
                    <a:pt x="1055656" y="1154445"/>
                  </a:lnTo>
                  <a:lnTo>
                    <a:pt x="1049845" y="1158905"/>
                  </a:lnTo>
                  <a:lnTo>
                    <a:pt x="1037370" y="1158100"/>
                  </a:lnTo>
                  <a:lnTo>
                    <a:pt x="1045472" y="1032528"/>
                  </a:lnTo>
                  <a:lnTo>
                    <a:pt x="1046262" y="1011609"/>
                  </a:lnTo>
                  <a:lnTo>
                    <a:pt x="1045920" y="793472"/>
                  </a:lnTo>
                  <a:lnTo>
                    <a:pt x="1045109" y="738963"/>
                  </a:lnTo>
                  <a:lnTo>
                    <a:pt x="1042000" y="632982"/>
                  </a:lnTo>
                  <a:lnTo>
                    <a:pt x="1027027" y="323991"/>
                  </a:lnTo>
                  <a:lnTo>
                    <a:pt x="1019241" y="8362"/>
                  </a:lnTo>
                  <a:lnTo>
                    <a:pt x="1019119" y="4868"/>
                  </a:lnTo>
                  <a:lnTo>
                    <a:pt x="1018974" y="1721"/>
                  </a:lnTo>
                  <a:lnTo>
                    <a:pt x="1018745" y="0"/>
                  </a:lnTo>
                  <a:close/>
                </a:path>
                <a:path extrusionOk="0" h="1219835" w="1986914">
                  <a:moveTo>
                    <a:pt x="953320" y="882833"/>
                  </a:moveTo>
                  <a:lnTo>
                    <a:pt x="992973" y="268253"/>
                  </a:lnTo>
                  <a:lnTo>
                    <a:pt x="990117" y="320343"/>
                  </a:lnTo>
                  <a:lnTo>
                    <a:pt x="985820" y="424584"/>
                  </a:lnTo>
                  <a:lnTo>
                    <a:pt x="983223" y="528900"/>
                  </a:lnTo>
                  <a:lnTo>
                    <a:pt x="982104" y="633286"/>
                  </a:lnTo>
                  <a:lnTo>
                    <a:pt x="982712" y="789988"/>
                  </a:lnTo>
                  <a:lnTo>
                    <a:pt x="984501" y="842999"/>
                  </a:lnTo>
                  <a:lnTo>
                    <a:pt x="988499" y="895610"/>
                  </a:lnTo>
                  <a:lnTo>
                    <a:pt x="994859" y="947812"/>
                  </a:lnTo>
                  <a:lnTo>
                    <a:pt x="1003736" y="999595"/>
                  </a:lnTo>
                  <a:lnTo>
                    <a:pt x="1015287" y="1050951"/>
                  </a:lnTo>
                  <a:lnTo>
                    <a:pt x="1029665" y="1101869"/>
                  </a:lnTo>
                  <a:lnTo>
                    <a:pt x="1032656" y="1109382"/>
                  </a:lnTo>
                  <a:lnTo>
                    <a:pt x="1033794" y="1113290"/>
                  </a:lnTo>
                  <a:lnTo>
                    <a:pt x="1034486" y="1113335"/>
                  </a:lnTo>
                  <a:lnTo>
                    <a:pt x="1035200" y="1113032"/>
                  </a:lnTo>
                  <a:lnTo>
                    <a:pt x="1035893" y="1113077"/>
                  </a:lnTo>
                  <a:lnTo>
                    <a:pt x="1036966" y="1107220"/>
                  </a:lnTo>
                  <a:lnTo>
                    <a:pt x="1038753" y="1101061"/>
                  </a:lnTo>
                  <a:lnTo>
                    <a:pt x="1039134" y="1095159"/>
                  </a:lnTo>
                  <a:lnTo>
                    <a:pt x="1043607" y="1053443"/>
                  </a:lnTo>
                  <a:lnTo>
                    <a:pt x="1045472" y="1032528"/>
                  </a:lnTo>
                  <a:lnTo>
                    <a:pt x="1037370" y="1158100"/>
                  </a:lnTo>
                  <a:lnTo>
                    <a:pt x="991874" y="1090673"/>
                  </a:lnTo>
                  <a:lnTo>
                    <a:pt x="978578" y="1039789"/>
                  </a:lnTo>
                  <a:lnTo>
                    <a:pt x="967471" y="988485"/>
                  </a:lnTo>
                  <a:lnTo>
                    <a:pt x="958944" y="936708"/>
                  </a:lnTo>
                  <a:lnTo>
                    <a:pt x="953386" y="884406"/>
                  </a:lnTo>
                  <a:lnTo>
                    <a:pt x="953320" y="882833"/>
                  </a:lnTo>
                  <a:close/>
                </a:path>
                <a:path extrusionOk="0" h="1219835" w="1986914">
                  <a:moveTo>
                    <a:pt x="958902" y="253594"/>
                  </a:moveTo>
                  <a:lnTo>
                    <a:pt x="966634" y="152461"/>
                  </a:lnTo>
                  <a:lnTo>
                    <a:pt x="981128" y="0"/>
                  </a:lnTo>
                  <a:lnTo>
                    <a:pt x="1017355" y="0"/>
                  </a:lnTo>
                  <a:lnTo>
                    <a:pt x="1016574" y="1218"/>
                  </a:lnTo>
                  <a:lnTo>
                    <a:pt x="1015658" y="4645"/>
                  </a:lnTo>
                  <a:lnTo>
                    <a:pt x="1015434" y="8116"/>
                  </a:lnTo>
                  <a:lnTo>
                    <a:pt x="1009758" y="60099"/>
                  </a:lnTo>
                  <a:lnTo>
                    <a:pt x="1004702" y="112105"/>
                  </a:lnTo>
                  <a:lnTo>
                    <a:pt x="1000238" y="164133"/>
                  </a:lnTo>
                  <a:lnTo>
                    <a:pt x="996337" y="216182"/>
                  </a:lnTo>
                  <a:lnTo>
                    <a:pt x="953320" y="882833"/>
                  </a:lnTo>
                  <a:lnTo>
                    <a:pt x="951185" y="831527"/>
                  </a:lnTo>
                  <a:lnTo>
                    <a:pt x="951058" y="456434"/>
                  </a:lnTo>
                  <a:lnTo>
                    <a:pt x="951849" y="405630"/>
                  </a:lnTo>
                  <a:lnTo>
                    <a:pt x="953477" y="354895"/>
                  </a:lnTo>
                  <a:lnTo>
                    <a:pt x="955857" y="304219"/>
                  </a:lnTo>
                  <a:lnTo>
                    <a:pt x="958902" y="253594"/>
                  </a:lnTo>
                  <a:close/>
                </a:path>
                <a:path extrusionOk="0" h="1219835" w="1986914">
                  <a:moveTo>
                    <a:pt x="464033" y="0"/>
                  </a:moveTo>
                  <a:lnTo>
                    <a:pt x="506064" y="0"/>
                  </a:lnTo>
                  <a:lnTo>
                    <a:pt x="506495" y="26800"/>
                  </a:lnTo>
                  <a:lnTo>
                    <a:pt x="506758" y="77520"/>
                  </a:lnTo>
                  <a:lnTo>
                    <a:pt x="506467" y="128238"/>
                  </a:lnTo>
                  <a:lnTo>
                    <a:pt x="505622" y="178952"/>
                  </a:lnTo>
                  <a:lnTo>
                    <a:pt x="504223" y="229664"/>
                  </a:lnTo>
                  <a:lnTo>
                    <a:pt x="502271" y="280373"/>
                  </a:lnTo>
                  <a:lnTo>
                    <a:pt x="499720" y="328754"/>
                  </a:lnTo>
                  <a:lnTo>
                    <a:pt x="496480" y="377044"/>
                  </a:lnTo>
                  <a:lnTo>
                    <a:pt x="492576" y="425252"/>
                  </a:lnTo>
                  <a:lnTo>
                    <a:pt x="488033" y="473384"/>
                  </a:lnTo>
                  <a:lnTo>
                    <a:pt x="482877" y="521447"/>
                  </a:lnTo>
                  <a:lnTo>
                    <a:pt x="477132" y="569450"/>
                  </a:lnTo>
                  <a:lnTo>
                    <a:pt x="470825" y="617399"/>
                  </a:lnTo>
                  <a:lnTo>
                    <a:pt x="463980" y="665302"/>
                  </a:lnTo>
                  <a:lnTo>
                    <a:pt x="416880" y="971383"/>
                  </a:lnTo>
                  <a:lnTo>
                    <a:pt x="459067" y="317412"/>
                  </a:lnTo>
                  <a:lnTo>
                    <a:pt x="461560" y="267915"/>
                  </a:lnTo>
                  <a:lnTo>
                    <a:pt x="463386" y="218407"/>
                  </a:lnTo>
                  <a:lnTo>
                    <a:pt x="464569" y="168891"/>
                  </a:lnTo>
                  <a:lnTo>
                    <a:pt x="465133" y="119367"/>
                  </a:lnTo>
                  <a:lnTo>
                    <a:pt x="465103" y="69838"/>
                  </a:lnTo>
                  <a:lnTo>
                    <a:pt x="464503" y="20305"/>
                  </a:lnTo>
                  <a:lnTo>
                    <a:pt x="464033" y="0"/>
                  </a:lnTo>
                  <a:close/>
                </a:path>
                <a:path extrusionOk="0" h="1219835" w="1986914">
                  <a:moveTo>
                    <a:pt x="351720" y="1113861"/>
                  </a:moveTo>
                  <a:lnTo>
                    <a:pt x="374694" y="987161"/>
                  </a:lnTo>
                  <a:lnTo>
                    <a:pt x="392006" y="882632"/>
                  </a:lnTo>
                  <a:lnTo>
                    <a:pt x="407838" y="777912"/>
                  </a:lnTo>
                  <a:lnTo>
                    <a:pt x="429142" y="620471"/>
                  </a:lnTo>
                  <a:lnTo>
                    <a:pt x="447341" y="465825"/>
                  </a:lnTo>
                  <a:lnTo>
                    <a:pt x="451982" y="416369"/>
                  </a:lnTo>
                  <a:lnTo>
                    <a:pt x="455882" y="366897"/>
                  </a:lnTo>
                  <a:lnTo>
                    <a:pt x="416867" y="971467"/>
                  </a:lnTo>
                  <a:lnTo>
                    <a:pt x="415702" y="978667"/>
                  </a:lnTo>
                  <a:lnTo>
                    <a:pt x="392023" y="1116462"/>
                  </a:lnTo>
                  <a:lnTo>
                    <a:pt x="351720" y="1113861"/>
                  </a:lnTo>
                  <a:close/>
                </a:path>
                <a:path extrusionOk="0" h="1219835" w="1986914">
                  <a:moveTo>
                    <a:pt x="528" y="1075905"/>
                  </a:moveTo>
                  <a:lnTo>
                    <a:pt x="4617" y="1024576"/>
                  </a:lnTo>
                  <a:lnTo>
                    <a:pt x="9879" y="973491"/>
                  </a:lnTo>
                  <a:lnTo>
                    <a:pt x="16286" y="922643"/>
                  </a:lnTo>
                  <a:lnTo>
                    <a:pt x="23813" y="872022"/>
                  </a:lnTo>
                  <a:lnTo>
                    <a:pt x="32430" y="821622"/>
                  </a:lnTo>
                  <a:lnTo>
                    <a:pt x="42111" y="771435"/>
                  </a:lnTo>
                  <a:lnTo>
                    <a:pt x="52829" y="721453"/>
                  </a:lnTo>
                  <a:lnTo>
                    <a:pt x="64556" y="671667"/>
                  </a:lnTo>
                  <a:lnTo>
                    <a:pt x="77265" y="622071"/>
                  </a:lnTo>
                  <a:lnTo>
                    <a:pt x="90929" y="572657"/>
                  </a:lnTo>
                  <a:lnTo>
                    <a:pt x="105521" y="523416"/>
                  </a:lnTo>
                  <a:lnTo>
                    <a:pt x="121014" y="474341"/>
                  </a:lnTo>
                  <a:lnTo>
                    <a:pt x="279149" y="0"/>
                  </a:lnTo>
                  <a:lnTo>
                    <a:pt x="315129" y="0"/>
                  </a:lnTo>
                  <a:lnTo>
                    <a:pt x="152116" y="487851"/>
                  </a:lnTo>
                  <a:lnTo>
                    <a:pt x="136828" y="536336"/>
                  </a:lnTo>
                  <a:lnTo>
                    <a:pt x="122425" y="584998"/>
                  </a:lnTo>
                  <a:lnTo>
                    <a:pt x="108936" y="633843"/>
                  </a:lnTo>
                  <a:lnTo>
                    <a:pt x="96386" y="682875"/>
                  </a:lnTo>
                  <a:lnTo>
                    <a:pt x="84803" y="732100"/>
                  </a:lnTo>
                  <a:lnTo>
                    <a:pt x="74216" y="781524"/>
                  </a:lnTo>
                  <a:lnTo>
                    <a:pt x="64650" y="831152"/>
                  </a:lnTo>
                  <a:lnTo>
                    <a:pt x="56135" y="880989"/>
                  </a:lnTo>
                  <a:lnTo>
                    <a:pt x="48696" y="931041"/>
                  </a:lnTo>
                  <a:lnTo>
                    <a:pt x="42362" y="981313"/>
                  </a:lnTo>
                  <a:lnTo>
                    <a:pt x="37159" y="1031811"/>
                  </a:lnTo>
                  <a:lnTo>
                    <a:pt x="33116" y="1082539"/>
                  </a:lnTo>
                  <a:lnTo>
                    <a:pt x="32424" y="1093260"/>
                  </a:lnTo>
                  <a:lnTo>
                    <a:pt x="0" y="1091168"/>
                  </a:lnTo>
                  <a:lnTo>
                    <a:pt x="528" y="1075905"/>
                  </a:lnTo>
                  <a:close/>
                </a:path>
                <a:path extrusionOk="0" h="1219835" w="1986914">
                  <a:moveTo>
                    <a:pt x="32424" y="1093260"/>
                  </a:moveTo>
                  <a:lnTo>
                    <a:pt x="33116" y="1082539"/>
                  </a:lnTo>
                  <a:lnTo>
                    <a:pt x="32733" y="1093280"/>
                  </a:lnTo>
                  <a:lnTo>
                    <a:pt x="32424" y="109326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13"/>
            <p:cNvSpPr/>
            <p:nvPr/>
          </p:nvSpPr>
          <p:spPr>
            <a:xfrm>
              <a:off x="625747" y="0"/>
              <a:ext cx="2843530" cy="762635"/>
            </a:xfrm>
            <a:custGeom>
              <a:rect b="b" l="l" r="r" t="t"/>
              <a:pathLst>
                <a:path extrusionOk="0" h="762635" w="2843529">
                  <a:moveTo>
                    <a:pt x="2843362" y="0"/>
                  </a:moveTo>
                  <a:lnTo>
                    <a:pt x="0" y="0"/>
                  </a:lnTo>
                  <a:lnTo>
                    <a:pt x="12032" y="11365"/>
                  </a:lnTo>
                  <a:lnTo>
                    <a:pt x="49728" y="45460"/>
                  </a:lnTo>
                  <a:lnTo>
                    <a:pt x="88145" y="78772"/>
                  </a:lnTo>
                  <a:lnTo>
                    <a:pt x="127244" y="111317"/>
                  </a:lnTo>
                  <a:lnTo>
                    <a:pt x="166988" y="143109"/>
                  </a:lnTo>
                  <a:lnTo>
                    <a:pt x="207338" y="174162"/>
                  </a:lnTo>
                  <a:lnTo>
                    <a:pt x="248258" y="204491"/>
                  </a:lnTo>
                  <a:lnTo>
                    <a:pt x="289708" y="234112"/>
                  </a:lnTo>
                  <a:lnTo>
                    <a:pt x="331652" y="263037"/>
                  </a:lnTo>
                  <a:lnTo>
                    <a:pt x="374052" y="291283"/>
                  </a:lnTo>
                  <a:lnTo>
                    <a:pt x="416869" y="318863"/>
                  </a:lnTo>
                  <a:lnTo>
                    <a:pt x="460067" y="345793"/>
                  </a:lnTo>
                  <a:lnTo>
                    <a:pt x="503606" y="372087"/>
                  </a:lnTo>
                  <a:lnTo>
                    <a:pt x="547139" y="397610"/>
                  </a:lnTo>
                  <a:lnTo>
                    <a:pt x="591024" y="422690"/>
                  </a:lnTo>
                  <a:lnTo>
                    <a:pt x="635259" y="447279"/>
                  </a:lnTo>
                  <a:lnTo>
                    <a:pt x="679839" y="471326"/>
                  </a:lnTo>
                  <a:lnTo>
                    <a:pt x="724762" y="494782"/>
                  </a:lnTo>
                  <a:lnTo>
                    <a:pt x="770024" y="517598"/>
                  </a:lnTo>
                  <a:lnTo>
                    <a:pt x="815623" y="539723"/>
                  </a:lnTo>
                  <a:lnTo>
                    <a:pt x="861554" y="561108"/>
                  </a:lnTo>
                  <a:lnTo>
                    <a:pt x="907815" y="581703"/>
                  </a:lnTo>
                  <a:lnTo>
                    <a:pt x="954403" y="601460"/>
                  </a:lnTo>
                  <a:lnTo>
                    <a:pt x="1001314" y="620327"/>
                  </a:lnTo>
                  <a:lnTo>
                    <a:pt x="1048545" y="638255"/>
                  </a:lnTo>
                  <a:lnTo>
                    <a:pt x="1096093" y="655195"/>
                  </a:lnTo>
                  <a:lnTo>
                    <a:pt x="1143955" y="671097"/>
                  </a:lnTo>
                  <a:lnTo>
                    <a:pt x="1192126" y="685911"/>
                  </a:lnTo>
                  <a:lnTo>
                    <a:pt x="1240606" y="699588"/>
                  </a:lnTo>
                  <a:lnTo>
                    <a:pt x="1289388" y="712078"/>
                  </a:lnTo>
                  <a:lnTo>
                    <a:pt x="1338472" y="723331"/>
                  </a:lnTo>
                  <a:lnTo>
                    <a:pt x="1387853" y="733298"/>
                  </a:lnTo>
                  <a:lnTo>
                    <a:pt x="1437528" y="741930"/>
                  </a:lnTo>
                  <a:lnTo>
                    <a:pt x="1487495" y="749175"/>
                  </a:lnTo>
                  <a:lnTo>
                    <a:pt x="1537749" y="754985"/>
                  </a:lnTo>
                  <a:lnTo>
                    <a:pt x="1588287" y="759310"/>
                  </a:lnTo>
                  <a:lnTo>
                    <a:pt x="1639107" y="762101"/>
                  </a:lnTo>
                  <a:lnTo>
                    <a:pt x="1693062" y="762549"/>
                  </a:lnTo>
                  <a:lnTo>
                    <a:pt x="1747316" y="761350"/>
                  </a:lnTo>
                  <a:lnTo>
                    <a:pt x="1801795" y="758283"/>
                  </a:lnTo>
                  <a:lnTo>
                    <a:pt x="1856428" y="753122"/>
                  </a:lnTo>
                  <a:lnTo>
                    <a:pt x="1911142" y="745645"/>
                  </a:lnTo>
                  <a:lnTo>
                    <a:pt x="1960978" y="736763"/>
                  </a:lnTo>
                  <a:lnTo>
                    <a:pt x="2010478" y="726014"/>
                  </a:lnTo>
                  <a:lnTo>
                    <a:pt x="2059546" y="713389"/>
                  </a:lnTo>
                  <a:lnTo>
                    <a:pt x="2108087" y="698881"/>
                  </a:lnTo>
                  <a:lnTo>
                    <a:pt x="2156002" y="682483"/>
                  </a:lnTo>
                  <a:lnTo>
                    <a:pt x="2203197" y="664186"/>
                  </a:lnTo>
                  <a:lnTo>
                    <a:pt x="2249575" y="643985"/>
                  </a:lnTo>
                  <a:lnTo>
                    <a:pt x="2295040" y="621870"/>
                  </a:lnTo>
                  <a:lnTo>
                    <a:pt x="2339494" y="597834"/>
                  </a:lnTo>
                  <a:lnTo>
                    <a:pt x="2382843" y="571871"/>
                  </a:lnTo>
                  <a:lnTo>
                    <a:pt x="2424989" y="543972"/>
                  </a:lnTo>
                  <a:lnTo>
                    <a:pt x="2467587" y="512582"/>
                  </a:lnTo>
                  <a:lnTo>
                    <a:pt x="2507986" y="479125"/>
                  </a:lnTo>
                  <a:lnTo>
                    <a:pt x="2546288" y="443727"/>
                  </a:lnTo>
                  <a:lnTo>
                    <a:pt x="2582597" y="406516"/>
                  </a:lnTo>
                  <a:lnTo>
                    <a:pt x="2617016" y="367619"/>
                  </a:lnTo>
                  <a:lnTo>
                    <a:pt x="2649649" y="327164"/>
                  </a:lnTo>
                  <a:lnTo>
                    <a:pt x="2680599" y="285278"/>
                  </a:lnTo>
                  <a:lnTo>
                    <a:pt x="2709969" y="242089"/>
                  </a:lnTo>
                  <a:lnTo>
                    <a:pt x="2737863" y="197724"/>
                  </a:lnTo>
                  <a:lnTo>
                    <a:pt x="2764384" y="152312"/>
                  </a:lnTo>
                  <a:lnTo>
                    <a:pt x="2789635" y="105978"/>
                  </a:lnTo>
                  <a:lnTo>
                    <a:pt x="2812396" y="62154"/>
                  </a:lnTo>
                  <a:lnTo>
                    <a:pt x="2834594" y="17990"/>
                  </a:lnTo>
                  <a:lnTo>
                    <a:pt x="2843362"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3"/>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75" name="Google Shape;175;p13"/>
          <p:cNvGrpSpPr/>
          <p:nvPr/>
        </p:nvGrpSpPr>
        <p:grpSpPr>
          <a:xfrm>
            <a:off x="0" y="6918972"/>
            <a:ext cx="9753600" cy="396240"/>
            <a:chOff x="0" y="6918972"/>
            <a:chExt cx="9753600" cy="396240"/>
          </a:xfrm>
        </p:grpSpPr>
        <p:sp>
          <p:nvSpPr>
            <p:cNvPr id="176" name="Google Shape;176;p13"/>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13"/>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3"/>
            <p:cNvSpPr/>
            <p:nvPr/>
          </p:nvSpPr>
          <p:spPr>
            <a:xfrm>
              <a:off x="7210085" y="7044981"/>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13"/>
            <p:cNvSpPr/>
            <p:nvPr/>
          </p:nvSpPr>
          <p:spPr>
            <a:xfrm>
              <a:off x="7434140" y="7044981"/>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0" name="Google Shape;180;p13"/>
            <p:cNvSpPr/>
            <p:nvPr/>
          </p:nvSpPr>
          <p:spPr>
            <a:xfrm>
              <a:off x="7705436" y="7044981"/>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1" name="Google Shape;181;p13"/>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82" name="Google Shape;182;p13"/>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183" name="Google Shape;183;p13"/>
          <p:cNvSpPr txBox="1"/>
          <p:nvPr>
            <p:ph type="title"/>
          </p:nvPr>
        </p:nvSpPr>
        <p:spPr>
          <a:xfrm>
            <a:off x="648798" y="1162300"/>
            <a:ext cx="8592000" cy="461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O" sz="3000">
                <a:latin typeface="Montserrat"/>
                <a:ea typeface="Montserrat"/>
                <a:cs typeface="Montserrat"/>
                <a:sym typeface="Montserrat"/>
              </a:rPr>
              <a:t>Lesiones osteo-musculares</a:t>
            </a:r>
            <a:endParaRPr sz="3000">
              <a:latin typeface="Montserrat"/>
              <a:ea typeface="Montserrat"/>
              <a:cs typeface="Montserrat"/>
              <a:sym typeface="Montserrat"/>
            </a:endParaRPr>
          </a:p>
        </p:txBody>
      </p:sp>
      <p:grpSp>
        <p:nvGrpSpPr>
          <p:cNvPr id="184" name="Google Shape;184;p13"/>
          <p:cNvGrpSpPr/>
          <p:nvPr/>
        </p:nvGrpSpPr>
        <p:grpSpPr>
          <a:xfrm>
            <a:off x="1979222" y="1840344"/>
            <a:ext cx="6161090" cy="4666963"/>
            <a:chOff x="1749425" y="1051939"/>
            <a:chExt cx="6134100" cy="5012311"/>
          </a:xfrm>
        </p:grpSpPr>
        <p:pic>
          <p:nvPicPr>
            <p:cNvPr descr="A:\01.JPG" id="185" name="Google Shape;185;p13"/>
            <p:cNvPicPr preferRelativeResize="0"/>
            <p:nvPr/>
          </p:nvPicPr>
          <p:blipFill rotWithShape="1">
            <a:blip r:embed="rId9">
              <a:alphaModFix/>
            </a:blip>
            <a:srcRect b="0" l="0" r="0" t="0"/>
            <a:stretch/>
          </p:blipFill>
          <p:spPr>
            <a:xfrm>
              <a:off x="1749425" y="1051939"/>
              <a:ext cx="5558879" cy="4917713"/>
            </a:xfrm>
            <a:prstGeom prst="rect">
              <a:avLst/>
            </a:prstGeom>
            <a:noFill/>
            <a:ln>
              <a:noFill/>
            </a:ln>
          </p:spPr>
        </p:pic>
        <p:sp>
          <p:nvSpPr>
            <p:cNvPr id="186" name="Google Shape;186;p13"/>
            <p:cNvSpPr/>
            <p:nvPr/>
          </p:nvSpPr>
          <p:spPr>
            <a:xfrm>
              <a:off x="2498725" y="2517775"/>
              <a:ext cx="11303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Dolor</a:t>
              </a:r>
              <a:endParaRPr sz="1800">
                <a:solidFill>
                  <a:schemeClr val="dk1"/>
                </a:solidFill>
                <a:latin typeface="Calibri"/>
                <a:ea typeface="Calibri"/>
                <a:cs typeface="Calibri"/>
                <a:sym typeface="Calibri"/>
              </a:endParaRPr>
            </a:p>
          </p:txBody>
        </p:sp>
        <p:sp>
          <p:nvSpPr>
            <p:cNvPr id="187" name="Google Shape;187;p13"/>
            <p:cNvSpPr/>
            <p:nvPr/>
          </p:nvSpPr>
          <p:spPr>
            <a:xfrm>
              <a:off x="5445125" y="2517775"/>
              <a:ext cx="14605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Inflamación</a:t>
              </a:r>
              <a:endParaRPr sz="1800">
                <a:solidFill>
                  <a:schemeClr val="dk1"/>
                </a:solidFill>
                <a:latin typeface="Calibri"/>
                <a:ea typeface="Calibri"/>
                <a:cs typeface="Calibri"/>
                <a:sym typeface="Calibri"/>
              </a:endParaRPr>
            </a:p>
          </p:txBody>
        </p:sp>
        <p:sp>
          <p:nvSpPr>
            <p:cNvPr id="188" name="Google Shape;188;p13"/>
            <p:cNvSpPr/>
            <p:nvPr/>
          </p:nvSpPr>
          <p:spPr>
            <a:xfrm>
              <a:off x="1749425" y="4143375"/>
              <a:ext cx="13081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Crepitación</a:t>
              </a:r>
              <a:endParaRPr sz="1800">
                <a:solidFill>
                  <a:schemeClr val="dk1"/>
                </a:solidFill>
                <a:latin typeface="Calibri"/>
                <a:ea typeface="Calibri"/>
                <a:cs typeface="Calibri"/>
                <a:sym typeface="Calibri"/>
              </a:endParaRPr>
            </a:p>
          </p:txBody>
        </p:sp>
        <p:sp>
          <p:nvSpPr>
            <p:cNvPr id="189" name="Google Shape;189;p13"/>
            <p:cNvSpPr/>
            <p:nvPr/>
          </p:nvSpPr>
          <p:spPr>
            <a:xfrm>
              <a:off x="5762625" y="4143375"/>
              <a:ext cx="21209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Amoratamiento</a:t>
              </a:r>
              <a:endParaRPr sz="1800">
                <a:solidFill>
                  <a:schemeClr val="dk1"/>
                </a:solidFill>
                <a:latin typeface="Calibri"/>
                <a:ea typeface="Calibri"/>
                <a:cs typeface="Calibri"/>
                <a:sym typeface="Calibri"/>
              </a:endParaRPr>
            </a:p>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Equimosis</a:t>
              </a:r>
              <a:endParaRPr sz="1800">
                <a:solidFill>
                  <a:schemeClr val="dk1"/>
                </a:solidFill>
                <a:latin typeface="Calibri"/>
                <a:ea typeface="Calibri"/>
                <a:cs typeface="Calibri"/>
                <a:sym typeface="Calibri"/>
              </a:endParaRPr>
            </a:p>
          </p:txBody>
        </p:sp>
        <p:sp>
          <p:nvSpPr>
            <p:cNvPr id="190" name="Google Shape;190;p13"/>
            <p:cNvSpPr/>
            <p:nvPr/>
          </p:nvSpPr>
          <p:spPr>
            <a:xfrm>
              <a:off x="2079625" y="5768975"/>
              <a:ext cx="13081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Chasquido</a:t>
              </a:r>
              <a:endParaRPr sz="1800">
                <a:solidFill>
                  <a:schemeClr val="dk1"/>
                </a:solidFill>
                <a:latin typeface="Calibri"/>
                <a:ea typeface="Calibri"/>
                <a:cs typeface="Calibri"/>
                <a:sym typeface="Calibri"/>
              </a:endParaRPr>
            </a:p>
          </p:txBody>
        </p:sp>
        <p:sp>
          <p:nvSpPr>
            <p:cNvPr id="191" name="Google Shape;191;p13"/>
            <p:cNvSpPr/>
            <p:nvPr/>
          </p:nvSpPr>
          <p:spPr>
            <a:xfrm>
              <a:off x="5915025" y="5768975"/>
              <a:ext cx="1308100" cy="295275"/>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Impotencia funcional</a:t>
              </a:r>
              <a:endParaRPr sz="1800">
                <a:solidFill>
                  <a:schemeClr val="dk1"/>
                </a:solidFill>
                <a:latin typeface="Calibri"/>
                <a:ea typeface="Calibri"/>
                <a:cs typeface="Calibri"/>
                <a:sym typeface="Calibri"/>
              </a:endParaRPr>
            </a:p>
          </p:txBody>
        </p:sp>
        <p:sp>
          <p:nvSpPr>
            <p:cNvPr id="192" name="Google Shape;192;p13"/>
            <p:cNvSpPr/>
            <p:nvPr/>
          </p:nvSpPr>
          <p:spPr>
            <a:xfrm>
              <a:off x="3895725" y="2035175"/>
              <a:ext cx="1460500" cy="2952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040"/>
                <a:buFont typeface="Noto Sans Symbols"/>
                <a:buNone/>
              </a:pPr>
              <a:r>
                <a:rPr b="0" i="0" lang="es-CO" sz="1600" u="none" cap="none" strike="noStrike">
                  <a:solidFill>
                    <a:srgbClr val="17365D"/>
                  </a:solidFill>
                  <a:latin typeface="Carme"/>
                  <a:ea typeface="Carme"/>
                  <a:cs typeface="Carme"/>
                  <a:sym typeface="Carme"/>
                </a:rPr>
                <a:t>Desviación</a:t>
              </a:r>
              <a:endParaRPr sz="18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6" name="Shape 196"/>
        <p:cNvGrpSpPr/>
        <p:nvPr/>
      </p:nvGrpSpPr>
      <p:grpSpPr>
        <a:xfrm>
          <a:off x="0" y="0"/>
          <a:ext cx="0" cy="0"/>
          <a:chOff x="0" y="0"/>
          <a:chExt cx="0" cy="0"/>
        </a:xfrm>
      </p:grpSpPr>
      <p:grpSp>
        <p:nvGrpSpPr>
          <p:cNvPr id="197" name="Google Shape;197;p14"/>
          <p:cNvGrpSpPr/>
          <p:nvPr/>
        </p:nvGrpSpPr>
        <p:grpSpPr>
          <a:xfrm>
            <a:off x="0" y="0"/>
            <a:ext cx="9754123" cy="1116907"/>
            <a:chOff x="0" y="0"/>
            <a:chExt cx="9754123" cy="1116907"/>
          </a:xfrm>
        </p:grpSpPr>
        <p:sp>
          <p:nvSpPr>
            <p:cNvPr id="198" name="Google Shape;198;p14"/>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4"/>
            <p:cNvSpPr/>
            <p:nvPr/>
          </p:nvSpPr>
          <p:spPr>
            <a:xfrm>
              <a:off x="6580393" y="0"/>
              <a:ext cx="3173730" cy="799465"/>
            </a:xfrm>
            <a:custGeom>
              <a:rect b="b" l="l" r="r" t="t"/>
              <a:pathLst>
                <a:path extrusionOk="0" h="799465" w="3173729">
                  <a:moveTo>
                    <a:pt x="0" y="0"/>
                  </a:moveTo>
                  <a:lnTo>
                    <a:pt x="11446" y="61736"/>
                  </a:lnTo>
                  <a:lnTo>
                    <a:pt x="22671" y="108532"/>
                  </a:lnTo>
                  <a:lnTo>
                    <a:pt x="35890" y="154604"/>
                  </a:lnTo>
                  <a:lnTo>
                    <a:pt x="51129" y="199850"/>
                  </a:lnTo>
                  <a:lnTo>
                    <a:pt x="68416" y="244172"/>
                  </a:lnTo>
                  <a:lnTo>
                    <a:pt x="87780" y="287468"/>
                  </a:lnTo>
                  <a:lnTo>
                    <a:pt x="109247" y="329638"/>
                  </a:lnTo>
                  <a:lnTo>
                    <a:pt x="132847" y="370584"/>
                  </a:lnTo>
                  <a:lnTo>
                    <a:pt x="158606" y="410204"/>
                  </a:lnTo>
                  <a:lnTo>
                    <a:pt x="186552" y="448398"/>
                  </a:lnTo>
                  <a:lnTo>
                    <a:pt x="216714" y="485067"/>
                  </a:lnTo>
                  <a:lnTo>
                    <a:pt x="249119" y="520110"/>
                  </a:lnTo>
                  <a:lnTo>
                    <a:pt x="283795" y="553427"/>
                  </a:lnTo>
                  <a:lnTo>
                    <a:pt x="320769" y="584919"/>
                  </a:lnTo>
                  <a:lnTo>
                    <a:pt x="360069" y="614484"/>
                  </a:lnTo>
                  <a:lnTo>
                    <a:pt x="401724" y="642024"/>
                  </a:lnTo>
                  <a:lnTo>
                    <a:pt x="444961" y="667154"/>
                  </a:lnTo>
                  <a:lnTo>
                    <a:pt x="489027" y="689838"/>
                  </a:lnTo>
                  <a:lnTo>
                    <a:pt x="533858" y="710151"/>
                  </a:lnTo>
                  <a:lnTo>
                    <a:pt x="579391" y="728164"/>
                  </a:lnTo>
                  <a:lnTo>
                    <a:pt x="625562" y="743952"/>
                  </a:lnTo>
                  <a:lnTo>
                    <a:pt x="672309" y="757589"/>
                  </a:lnTo>
                  <a:lnTo>
                    <a:pt x="719568" y="769146"/>
                  </a:lnTo>
                  <a:lnTo>
                    <a:pt x="767274" y="778697"/>
                  </a:lnTo>
                  <a:lnTo>
                    <a:pt x="815366" y="786317"/>
                  </a:lnTo>
                  <a:lnTo>
                    <a:pt x="863779" y="792077"/>
                  </a:lnTo>
                  <a:lnTo>
                    <a:pt x="912450" y="796051"/>
                  </a:lnTo>
                  <a:lnTo>
                    <a:pt x="961316" y="798313"/>
                  </a:lnTo>
                  <a:lnTo>
                    <a:pt x="1010313" y="798936"/>
                  </a:lnTo>
                  <a:lnTo>
                    <a:pt x="1059377" y="797993"/>
                  </a:lnTo>
                  <a:lnTo>
                    <a:pt x="1108446" y="795557"/>
                  </a:lnTo>
                  <a:lnTo>
                    <a:pt x="1157456" y="791702"/>
                  </a:lnTo>
                  <a:lnTo>
                    <a:pt x="1206343" y="786501"/>
                  </a:lnTo>
                  <a:lnTo>
                    <a:pt x="1255044" y="780028"/>
                  </a:lnTo>
                  <a:lnTo>
                    <a:pt x="1303496" y="772354"/>
                  </a:lnTo>
                  <a:lnTo>
                    <a:pt x="1351635" y="763555"/>
                  </a:lnTo>
                  <a:lnTo>
                    <a:pt x="1399398" y="753702"/>
                  </a:lnTo>
                  <a:lnTo>
                    <a:pt x="1448365" y="742611"/>
                  </a:lnTo>
                  <a:lnTo>
                    <a:pt x="1497082" y="730710"/>
                  </a:lnTo>
                  <a:lnTo>
                    <a:pt x="1545570" y="718079"/>
                  </a:lnTo>
                  <a:lnTo>
                    <a:pt x="1593855" y="704795"/>
                  </a:lnTo>
                  <a:lnTo>
                    <a:pt x="1641960" y="690937"/>
                  </a:lnTo>
                  <a:lnTo>
                    <a:pt x="1689908" y="676584"/>
                  </a:lnTo>
                  <a:lnTo>
                    <a:pt x="1737724" y="661815"/>
                  </a:lnTo>
                  <a:lnTo>
                    <a:pt x="1785430" y="646707"/>
                  </a:lnTo>
                  <a:lnTo>
                    <a:pt x="1833051" y="631339"/>
                  </a:lnTo>
                  <a:lnTo>
                    <a:pt x="2023152" y="568846"/>
                  </a:lnTo>
                  <a:lnTo>
                    <a:pt x="2070700" y="553359"/>
                  </a:lnTo>
                  <a:lnTo>
                    <a:pt x="2118305" y="538084"/>
                  </a:lnTo>
                  <a:lnTo>
                    <a:pt x="2165990" y="523099"/>
                  </a:lnTo>
                  <a:lnTo>
                    <a:pt x="2213779" y="508484"/>
                  </a:lnTo>
                  <a:lnTo>
                    <a:pt x="2261695" y="494315"/>
                  </a:lnTo>
                  <a:lnTo>
                    <a:pt x="2309762" y="480673"/>
                  </a:lnTo>
                  <a:lnTo>
                    <a:pt x="2358005" y="467636"/>
                  </a:lnTo>
                  <a:lnTo>
                    <a:pt x="2406445" y="455281"/>
                  </a:lnTo>
                  <a:lnTo>
                    <a:pt x="2455108" y="443689"/>
                  </a:lnTo>
                  <a:lnTo>
                    <a:pt x="2504017" y="432936"/>
                  </a:lnTo>
                  <a:lnTo>
                    <a:pt x="2553701" y="422474"/>
                  </a:lnTo>
                  <a:lnTo>
                    <a:pt x="2603360" y="411868"/>
                  </a:lnTo>
                  <a:lnTo>
                    <a:pt x="2652873" y="400793"/>
                  </a:lnTo>
                  <a:lnTo>
                    <a:pt x="2702121" y="388921"/>
                  </a:lnTo>
                  <a:lnTo>
                    <a:pt x="2750984" y="375925"/>
                  </a:lnTo>
                  <a:lnTo>
                    <a:pt x="2799343" y="361479"/>
                  </a:lnTo>
                  <a:lnTo>
                    <a:pt x="2847077" y="345256"/>
                  </a:lnTo>
                  <a:lnTo>
                    <a:pt x="2894067" y="326928"/>
                  </a:lnTo>
                  <a:lnTo>
                    <a:pt x="2940194" y="306168"/>
                  </a:lnTo>
                  <a:lnTo>
                    <a:pt x="2985337" y="282651"/>
                  </a:lnTo>
                  <a:lnTo>
                    <a:pt x="3028507" y="257024"/>
                  </a:lnTo>
                  <a:lnTo>
                    <a:pt x="3070257" y="228931"/>
                  </a:lnTo>
                  <a:lnTo>
                    <a:pt x="3110474" y="198513"/>
                  </a:lnTo>
                  <a:lnTo>
                    <a:pt x="3149047" y="165911"/>
                  </a:lnTo>
                  <a:lnTo>
                    <a:pt x="3173205" y="143182"/>
                  </a:lnTo>
                  <a:lnTo>
                    <a:pt x="3173205"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4"/>
            <p:cNvSpPr/>
            <p:nvPr/>
          </p:nvSpPr>
          <p:spPr>
            <a:xfrm>
              <a:off x="5704137" y="0"/>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4"/>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4"/>
            <p:cNvSpPr/>
            <p:nvPr/>
          </p:nvSpPr>
          <p:spPr>
            <a:xfrm>
              <a:off x="2453960" y="0"/>
              <a:ext cx="1854200" cy="1100455"/>
            </a:xfrm>
            <a:custGeom>
              <a:rect b="b" l="l" r="r" t="t"/>
              <a:pathLst>
                <a:path extrusionOk="0" h="1100455" w="1854200">
                  <a:moveTo>
                    <a:pt x="187767" y="1072837"/>
                  </a:moveTo>
                  <a:lnTo>
                    <a:pt x="138389" y="1071839"/>
                  </a:lnTo>
                  <a:lnTo>
                    <a:pt x="123164" y="1009963"/>
                  </a:lnTo>
                  <a:lnTo>
                    <a:pt x="111479" y="959977"/>
                  </a:lnTo>
                  <a:lnTo>
                    <a:pt x="100320" y="909869"/>
                  </a:lnTo>
                  <a:lnTo>
                    <a:pt x="89561" y="859288"/>
                  </a:lnTo>
                  <a:lnTo>
                    <a:pt x="79345" y="808609"/>
                  </a:lnTo>
                  <a:lnTo>
                    <a:pt x="69647" y="757840"/>
                  </a:lnTo>
                  <a:lnTo>
                    <a:pt x="51695" y="656053"/>
                  </a:lnTo>
                  <a:lnTo>
                    <a:pt x="35486" y="553973"/>
                  </a:lnTo>
                  <a:lnTo>
                    <a:pt x="20807" y="451645"/>
                  </a:lnTo>
                  <a:lnTo>
                    <a:pt x="1181" y="297790"/>
                  </a:lnTo>
                  <a:lnTo>
                    <a:pt x="818" y="293230"/>
                  </a:lnTo>
                  <a:lnTo>
                    <a:pt x="0" y="290286"/>
                  </a:lnTo>
                  <a:lnTo>
                    <a:pt x="31759" y="90158"/>
                  </a:lnTo>
                  <a:lnTo>
                    <a:pt x="31865" y="111178"/>
                  </a:lnTo>
                  <a:lnTo>
                    <a:pt x="33424" y="133618"/>
                  </a:lnTo>
                  <a:lnTo>
                    <a:pt x="44818" y="257815"/>
                  </a:lnTo>
                  <a:lnTo>
                    <a:pt x="55898" y="359442"/>
                  </a:lnTo>
                  <a:lnTo>
                    <a:pt x="68743" y="460839"/>
                  </a:lnTo>
                  <a:lnTo>
                    <a:pt x="83401" y="561979"/>
                  </a:lnTo>
                  <a:lnTo>
                    <a:pt x="99921" y="662837"/>
                  </a:lnTo>
                  <a:lnTo>
                    <a:pt x="118352" y="763386"/>
                  </a:lnTo>
                  <a:lnTo>
                    <a:pt x="128298" y="813537"/>
                  </a:lnTo>
                  <a:lnTo>
                    <a:pt x="138741" y="863601"/>
                  </a:lnTo>
                  <a:lnTo>
                    <a:pt x="149686" y="913576"/>
                  </a:lnTo>
                  <a:lnTo>
                    <a:pt x="172940" y="1012903"/>
                  </a:lnTo>
                  <a:lnTo>
                    <a:pt x="187767" y="1072837"/>
                  </a:lnTo>
                  <a:close/>
                </a:path>
                <a:path extrusionOk="0" h="1100455" w="1854200">
                  <a:moveTo>
                    <a:pt x="46067" y="0"/>
                  </a:moveTo>
                  <a:lnTo>
                    <a:pt x="31759" y="90158"/>
                  </a:lnTo>
                  <a:lnTo>
                    <a:pt x="31753" y="88938"/>
                  </a:lnTo>
                  <a:lnTo>
                    <a:pt x="34064" y="67174"/>
                  </a:lnTo>
                  <a:lnTo>
                    <a:pt x="46067" y="0"/>
                  </a:lnTo>
                  <a:close/>
                </a:path>
                <a:path extrusionOk="0" h="1100455" w="1854200">
                  <a:moveTo>
                    <a:pt x="706733" y="590197"/>
                  </a:moveTo>
                  <a:lnTo>
                    <a:pt x="705410" y="642318"/>
                  </a:lnTo>
                  <a:lnTo>
                    <a:pt x="699156" y="798632"/>
                  </a:lnTo>
                  <a:lnTo>
                    <a:pt x="682847" y="1082847"/>
                  </a:lnTo>
                  <a:lnTo>
                    <a:pt x="603361" y="1081240"/>
                  </a:lnTo>
                  <a:lnTo>
                    <a:pt x="569347" y="584268"/>
                  </a:lnTo>
                  <a:lnTo>
                    <a:pt x="518853" y="0"/>
                  </a:lnTo>
                  <a:lnTo>
                    <a:pt x="567803" y="0"/>
                  </a:lnTo>
                  <a:lnTo>
                    <a:pt x="574442" y="88858"/>
                  </a:lnTo>
                  <a:lnTo>
                    <a:pt x="613242" y="506846"/>
                  </a:lnTo>
                  <a:lnTo>
                    <a:pt x="641777" y="918996"/>
                  </a:lnTo>
                  <a:lnTo>
                    <a:pt x="642140" y="923556"/>
                  </a:lnTo>
                  <a:lnTo>
                    <a:pt x="642512" y="927661"/>
                  </a:lnTo>
                  <a:lnTo>
                    <a:pt x="643330" y="932231"/>
                  </a:lnTo>
                  <a:lnTo>
                    <a:pt x="645688" y="928181"/>
                  </a:lnTo>
                  <a:lnTo>
                    <a:pt x="646690" y="923648"/>
                  </a:lnTo>
                  <a:lnTo>
                    <a:pt x="646782" y="919097"/>
                  </a:lnTo>
                  <a:lnTo>
                    <a:pt x="653106" y="816677"/>
                  </a:lnTo>
                  <a:lnTo>
                    <a:pt x="657642" y="714270"/>
                  </a:lnTo>
                  <a:lnTo>
                    <a:pt x="672882" y="0"/>
                  </a:lnTo>
                  <a:lnTo>
                    <a:pt x="691251" y="0"/>
                  </a:lnTo>
                  <a:lnTo>
                    <a:pt x="705134" y="329325"/>
                  </a:lnTo>
                  <a:lnTo>
                    <a:pt x="706734" y="381545"/>
                  </a:lnTo>
                  <a:lnTo>
                    <a:pt x="707639" y="433739"/>
                  </a:lnTo>
                  <a:lnTo>
                    <a:pt x="707903" y="485911"/>
                  </a:lnTo>
                  <a:lnTo>
                    <a:pt x="707583" y="538062"/>
                  </a:lnTo>
                  <a:lnTo>
                    <a:pt x="706733" y="590197"/>
                  </a:lnTo>
                  <a:close/>
                </a:path>
                <a:path extrusionOk="0" h="1100455" w="1854200">
                  <a:moveTo>
                    <a:pt x="672882" y="0"/>
                  </a:moveTo>
                  <a:lnTo>
                    <a:pt x="660511" y="611873"/>
                  </a:lnTo>
                  <a:lnTo>
                    <a:pt x="661837" y="509482"/>
                  </a:lnTo>
                  <a:lnTo>
                    <a:pt x="661202" y="355904"/>
                  </a:lnTo>
                  <a:lnTo>
                    <a:pt x="657786" y="202324"/>
                  </a:lnTo>
                  <a:lnTo>
                    <a:pt x="649738" y="0"/>
                  </a:lnTo>
                  <a:lnTo>
                    <a:pt x="672882" y="0"/>
                  </a:lnTo>
                  <a:close/>
                </a:path>
                <a:path extrusionOk="0" h="1100455" w="1854200">
                  <a:moveTo>
                    <a:pt x="1386459" y="1097074"/>
                  </a:moveTo>
                  <a:lnTo>
                    <a:pt x="1329974" y="1095932"/>
                  </a:lnTo>
                  <a:lnTo>
                    <a:pt x="1318651" y="958033"/>
                  </a:lnTo>
                  <a:lnTo>
                    <a:pt x="1312110" y="852020"/>
                  </a:lnTo>
                  <a:lnTo>
                    <a:pt x="1307428" y="745937"/>
                  </a:lnTo>
                  <a:lnTo>
                    <a:pt x="1304604" y="639781"/>
                  </a:lnTo>
                  <a:lnTo>
                    <a:pt x="1303638" y="533554"/>
                  </a:lnTo>
                  <a:lnTo>
                    <a:pt x="1304007" y="481682"/>
                  </a:lnTo>
                  <a:lnTo>
                    <a:pt x="1304988" y="429862"/>
                  </a:lnTo>
                  <a:lnTo>
                    <a:pt x="1306563" y="378092"/>
                  </a:lnTo>
                  <a:lnTo>
                    <a:pt x="1308714" y="326367"/>
                  </a:lnTo>
                  <a:lnTo>
                    <a:pt x="1311422" y="274681"/>
                  </a:lnTo>
                  <a:lnTo>
                    <a:pt x="1314669" y="223031"/>
                  </a:lnTo>
                  <a:lnTo>
                    <a:pt x="1322706" y="119819"/>
                  </a:lnTo>
                  <a:lnTo>
                    <a:pt x="1332678" y="16696"/>
                  </a:lnTo>
                  <a:lnTo>
                    <a:pt x="1334514" y="0"/>
                  </a:lnTo>
                  <a:lnTo>
                    <a:pt x="1367797" y="0"/>
                  </a:lnTo>
                  <a:lnTo>
                    <a:pt x="1359087" y="430744"/>
                  </a:lnTo>
                  <a:lnTo>
                    <a:pt x="1358121" y="482640"/>
                  </a:lnTo>
                  <a:lnTo>
                    <a:pt x="1357735" y="534520"/>
                  </a:lnTo>
                  <a:lnTo>
                    <a:pt x="1357913" y="586384"/>
                  </a:lnTo>
                  <a:lnTo>
                    <a:pt x="1358639" y="638233"/>
                  </a:lnTo>
                  <a:lnTo>
                    <a:pt x="1361669" y="741879"/>
                  </a:lnTo>
                  <a:lnTo>
                    <a:pt x="1366695" y="845457"/>
                  </a:lnTo>
                  <a:lnTo>
                    <a:pt x="1373584" y="948963"/>
                  </a:lnTo>
                  <a:lnTo>
                    <a:pt x="1382206" y="1052395"/>
                  </a:lnTo>
                  <a:lnTo>
                    <a:pt x="1386459" y="1097074"/>
                  </a:lnTo>
                  <a:close/>
                </a:path>
                <a:path extrusionOk="0" h="1100455" w="1854200">
                  <a:moveTo>
                    <a:pt x="1387024" y="0"/>
                  </a:moveTo>
                  <a:lnTo>
                    <a:pt x="1380891" y="70927"/>
                  </a:lnTo>
                  <a:lnTo>
                    <a:pt x="1365635" y="274965"/>
                  </a:lnTo>
                  <a:lnTo>
                    <a:pt x="1362828" y="326906"/>
                  </a:lnTo>
                  <a:lnTo>
                    <a:pt x="1360651" y="378832"/>
                  </a:lnTo>
                  <a:lnTo>
                    <a:pt x="1359087" y="430744"/>
                  </a:lnTo>
                  <a:lnTo>
                    <a:pt x="1367797" y="0"/>
                  </a:lnTo>
                  <a:lnTo>
                    <a:pt x="1387024" y="0"/>
                  </a:lnTo>
                  <a:close/>
                </a:path>
                <a:path extrusionOk="0" h="1100455" w="1854200">
                  <a:moveTo>
                    <a:pt x="1853960" y="0"/>
                  </a:moveTo>
                  <a:lnTo>
                    <a:pt x="1840904" y="62326"/>
                  </a:lnTo>
                  <a:lnTo>
                    <a:pt x="1829739" y="111381"/>
                  </a:lnTo>
                  <a:lnTo>
                    <a:pt x="1817879" y="160338"/>
                  </a:lnTo>
                  <a:lnTo>
                    <a:pt x="1805340" y="209200"/>
                  </a:lnTo>
                  <a:lnTo>
                    <a:pt x="1764897" y="355511"/>
                  </a:lnTo>
                  <a:lnTo>
                    <a:pt x="1548972" y="1100360"/>
                  </a:lnTo>
                  <a:lnTo>
                    <a:pt x="1502508" y="1099420"/>
                  </a:lnTo>
                  <a:lnTo>
                    <a:pt x="1710345" y="386218"/>
                  </a:lnTo>
                  <a:lnTo>
                    <a:pt x="1763609" y="193924"/>
                  </a:lnTo>
                  <a:lnTo>
                    <a:pt x="1775982" y="145642"/>
                  </a:lnTo>
                  <a:lnTo>
                    <a:pt x="1787686" y="97257"/>
                  </a:lnTo>
                  <a:lnTo>
                    <a:pt x="1798706" y="48767"/>
                  </a:lnTo>
                  <a:lnTo>
                    <a:pt x="1809061" y="0"/>
                  </a:lnTo>
                  <a:lnTo>
                    <a:pt x="18539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03" name="Google Shape;203;p14"/>
          <p:cNvGrpSpPr/>
          <p:nvPr/>
        </p:nvGrpSpPr>
        <p:grpSpPr>
          <a:xfrm>
            <a:off x="0" y="6918972"/>
            <a:ext cx="9753600" cy="396240"/>
            <a:chOff x="0" y="6918972"/>
            <a:chExt cx="9753600" cy="396240"/>
          </a:xfrm>
        </p:grpSpPr>
        <p:sp>
          <p:nvSpPr>
            <p:cNvPr id="204" name="Google Shape;204;p14"/>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4"/>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6" name="Google Shape;206;p14"/>
            <p:cNvSpPr/>
            <p:nvPr/>
          </p:nvSpPr>
          <p:spPr>
            <a:xfrm>
              <a:off x="7210085" y="7044981"/>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7" name="Google Shape;207;p14"/>
            <p:cNvSpPr/>
            <p:nvPr/>
          </p:nvSpPr>
          <p:spPr>
            <a:xfrm>
              <a:off x="7434140" y="7044981"/>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4"/>
            <p:cNvSpPr/>
            <p:nvPr/>
          </p:nvSpPr>
          <p:spPr>
            <a:xfrm>
              <a:off x="7705436" y="7044981"/>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9" name="Google Shape;209;p14"/>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10" name="Google Shape;210;p14"/>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211" name="Google Shape;211;p14"/>
          <p:cNvSpPr txBox="1"/>
          <p:nvPr>
            <p:ph type="title"/>
          </p:nvPr>
        </p:nvSpPr>
        <p:spPr>
          <a:xfrm>
            <a:off x="1993131" y="1713073"/>
            <a:ext cx="5614800" cy="5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s-CO">
                <a:latin typeface="Montserrat"/>
                <a:ea typeface="Montserrat"/>
                <a:cs typeface="Montserrat"/>
                <a:sym typeface="Montserrat"/>
              </a:rPr>
              <a:t>Fracturas</a:t>
            </a:r>
            <a:endParaRPr>
              <a:latin typeface="Montserrat"/>
              <a:ea typeface="Montserrat"/>
              <a:cs typeface="Montserrat"/>
              <a:sym typeface="Montserrat"/>
            </a:endParaRPr>
          </a:p>
        </p:txBody>
      </p:sp>
      <p:sp>
        <p:nvSpPr>
          <p:cNvPr id="212" name="Google Shape;212;p14"/>
          <p:cNvSpPr/>
          <p:nvPr/>
        </p:nvSpPr>
        <p:spPr>
          <a:xfrm>
            <a:off x="954975" y="2715750"/>
            <a:ext cx="7926300" cy="29823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lang="es-CO" sz="1800">
                <a:solidFill>
                  <a:srgbClr val="292B2C"/>
                </a:solidFill>
              </a:rPr>
              <a:t>Se denomina pérdida de la integridad de un hueso. Los mecanismos capaces de producir fracturas son de dos tipos, uno directo que localiza la fractura justo en el punto de impacto del traumatismo y otro indirecto, fracturando a distancia del punto de impacto.</a:t>
            </a:r>
            <a:endParaRPr sz="1800"/>
          </a:p>
          <a:p>
            <a:pPr indent="0" lvl="0" marL="0" marR="0" rtl="0" algn="just">
              <a:lnSpc>
                <a:spcPct val="107000"/>
              </a:lnSpc>
              <a:spcBef>
                <a:spcPts val="800"/>
              </a:spcBef>
              <a:spcAft>
                <a:spcPts val="0"/>
              </a:spcAft>
              <a:buNone/>
            </a:pPr>
            <a:br>
              <a:rPr lang="es-CO" sz="1800">
                <a:solidFill>
                  <a:srgbClr val="292B2C"/>
                </a:solidFill>
              </a:rPr>
            </a:br>
            <a:r>
              <a:rPr lang="es-CO" sz="1800">
                <a:solidFill>
                  <a:srgbClr val="292B2C"/>
                </a:solidFill>
              </a:rPr>
              <a:t>podemos clasificar a las fracturas en dos familias: las abiertas o complicadas, de especial gravedad ya que el hueso roto rasga la piel produciendo heridas y posibles hemorragias; y las cerradas o simples, menos graves que las abiertas (expuestas).</a:t>
            </a:r>
            <a:endParaRPr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grpSp>
        <p:nvGrpSpPr>
          <p:cNvPr id="217" name="Google Shape;217;p15"/>
          <p:cNvGrpSpPr/>
          <p:nvPr/>
        </p:nvGrpSpPr>
        <p:grpSpPr>
          <a:xfrm>
            <a:off x="0" y="0"/>
            <a:ext cx="9753600" cy="1219835"/>
            <a:chOff x="0" y="0"/>
            <a:chExt cx="9753600" cy="1219835"/>
          </a:xfrm>
        </p:grpSpPr>
        <p:sp>
          <p:nvSpPr>
            <p:cNvPr id="218" name="Google Shape;218;p15"/>
            <p:cNvSpPr/>
            <p:nvPr/>
          </p:nvSpPr>
          <p:spPr>
            <a:xfrm>
              <a:off x="0" y="12"/>
              <a:ext cx="9753600" cy="1075690"/>
            </a:xfrm>
            <a:custGeom>
              <a:rect b="b" l="l" r="r" t="t"/>
              <a:pathLst>
                <a:path extrusionOk="0" h="1075690" w="9753600">
                  <a:moveTo>
                    <a:pt x="2313546" y="1061720"/>
                  </a:moveTo>
                  <a:lnTo>
                    <a:pt x="2073757" y="1061720"/>
                  </a:lnTo>
                  <a:lnTo>
                    <a:pt x="2082558" y="1062990"/>
                  </a:lnTo>
                  <a:lnTo>
                    <a:pt x="2240623" y="1062990"/>
                  </a:lnTo>
                  <a:lnTo>
                    <a:pt x="2313546" y="1061720"/>
                  </a:lnTo>
                  <a:close/>
                </a:path>
                <a:path extrusionOk="0" h="1075690" w="9753600">
                  <a:moveTo>
                    <a:pt x="9753600" y="0"/>
                  </a:moveTo>
                  <a:lnTo>
                    <a:pt x="0" y="0"/>
                  </a:lnTo>
                  <a:lnTo>
                    <a:pt x="0" y="966470"/>
                  </a:lnTo>
                  <a:lnTo>
                    <a:pt x="0" y="1024928"/>
                  </a:lnTo>
                  <a:lnTo>
                    <a:pt x="0" y="1041400"/>
                  </a:lnTo>
                  <a:lnTo>
                    <a:pt x="46685" y="1042670"/>
                  </a:lnTo>
                  <a:lnTo>
                    <a:pt x="98018" y="1042670"/>
                  </a:lnTo>
                  <a:lnTo>
                    <a:pt x="149440" y="1043940"/>
                  </a:lnTo>
                  <a:lnTo>
                    <a:pt x="200964" y="1043940"/>
                  </a:lnTo>
                  <a:lnTo>
                    <a:pt x="304253" y="1046480"/>
                  </a:lnTo>
                  <a:lnTo>
                    <a:pt x="355981" y="1046480"/>
                  </a:lnTo>
                  <a:lnTo>
                    <a:pt x="511352" y="1049020"/>
                  </a:lnTo>
                  <a:lnTo>
                    <a:pt x="615950" y="1052830"/>
                  </a:lnTo>
                  <a:lnTo>
                    <a:pt x="1095565" y="1065530"/>
                  </a:lnTo>
                  <a:lnTo>
                    <a:pt x="1146962" y="1065530"/>
                  </a:lnTo>
                  <a:lnTo>
                    <a:pt x="1249464" y="1068070"/>
                  </a:lnTo>
                  <a:lnTo>
                    <a:pt x="1300645" y="1068070"/>
                  </a:lnTo>
                  <a:lnTo>
                    <a:pt x="1351826" y="1069340"/>
                  </a:lnTo>
                  <a:lnTo>
                    <a:pt x="1454327" y="1069340"/>
                  </a:lnTo>
                  <a:lnTo>
                    <a:pt x="1505724" y="1070610"/>
                  </a:lnTo>
                  <a:lnTo>
                    <a:pt x="1708861" y="1070610"/>
                  </a:lnTo>
                  <a:lnTo>
                    <a:pt x="1755940" y="1069340"/>
                  </a:lnTo>
                  <a:lnTo>
                    <a:pt x="1849183" y="1068070"/>
                  </a:lnTo>
                  <a:lnTo>
                    <a:pt x="1896249" y="1066800"/>
                  </a:lnTo>
                  <a:lnTo>
                    <a:pt x="1944230" y="1066800"/>
                  </a:lnTo>
                  <a:lnTo>
                    <a:pt x="2073757" y="1061720"/>
                  </a:lnTo>
                  <a:lnTo>
                    <a:pt x="5266614" y="1041400"/>
                  </a:lnTo>
                  <a:lnTo>
                    <a:pt x="5355361" y="1041400"/>
                  </a:lnTo>
                  <a:lnTo>
                    <a:pt x="5433784" y="1040130"/>
                  </a:lnTo>
                  <a:lnTo>
                    <a:pt x="5635714" y="1040130"/>
                  </a:lnTo>
                  <a:lnTo>
                    <a:pt x="5670702" y="1041400"/>
                  </a:lnTo>
                  <a:lnTo>
                    <a:pt x="5754827" y="1041400"/>
                  </a:lnTo>
                  <a:lnTo>
                    <a:pt x="5802935" y="1042670"/>
                  </a:lnTo>
                  <a:lnTo>
                    <a:pt x="6493738" y="1042670"/>
                  </a:lnTo>
                  <a:lnTo>
                    <a:pt x="6545173" y="1043940"/>
                  </a:lnTo>
                  <a:lnTo>
                    <a:pt x="6677406" y="1043940"/>
                  </a:lnTo>
                  <a:lnTo>
                    <a:pt x="6712394" y="1045210"/>
                  </a:lnTo>
                  <a:lnTo>
                    <a:pt x="6764985" y="1043940"/>
                  </a:lnTo>
                  <a:lnTo>
                    <a:pt x="6816407" y="1043940"/>
                  </a:lnTo>
                  <a:lnTo>
                    <a:pt x="6896494" y="1041984"/>
                  </a:lnTo>
                  <a:lnTo>
                    <a:pt x="7042188" y="1042339"/>
                  </a:lnTo>
                  <a:lnTo>
                    <a:pt x="7461148" y="1055370"/>
                  </a:lnTo>
                  <a:lnTo>
                    <a:pt x="7513561" y="1055370"/>
                  </a:lnTo>
                  <a:lnTo>
                    <a:pt x="7565860" y="1056640"/>
                  </a:lnTo>
                  <a:lnTo>
                    <a:pt x="7618057" y="1056640"/>
                  </a:lnTo>
                  <a:lnTo>
                    <a:pt x="7670165" y="1057910"/>
                  </a:lnTo>
                  <a:lnTo>
                    <a:pt x="7878127" y="1057910"/>
                  </a:lnTo>
                  <a:lnTo>
                    <a:pt x="7930083" y="1059180"/>
                  </a:lnTo>
                  <a:lnTo>
                    <a:pt x="8034045" y="1059180"/>
                  </a:lnTo>
                  <a:lnTo>
                    <a:pt x="8086090" y="1060450"/>
                  </a:lnTo>
                  <a:lnTo>
                    <a:pt x="8138198" y="1060450"/>
                  </a:lnTo>
                  <a:lnTo>
                    <a:pt x="8295119" y="1064260"/>
                  </a:lnTo>
                  <a:lnTo>
                    <a:pt x="8347659" y="1066800"/>
                  </a:lnTo>
                  <a:lnTo>
                    <a:pt x="8551723" y="1071880"/>
                  </a:lnTo>
                  <a:lnTo>
                    <a:pt x="8602840" y="1071880"/>
                  </a:lnTo>
                  <a:lnTo>
                    <a:pt x="8653983" y="1073150"/>
                  </a:lnTo>
                  <a:lnTo>
                    <a:pt x="8807615" y="1073150"/>
                  </a:lnTo>
                  <a:lnTo>
                    <a:pt x="8858872" y="1074420"/>
                  </a:lnTo>
                  <a:lnTo>
                    <a:pt x="8910142" y="1074420"/>
                  </a:lnTo>
                  <a:lnTo>
                    <a:pt x="8961425" y="1073150"/>
                  </a:lnTo>
                  <a:lnTo>
                    <a:pt x="9269285" y="1073150"/>
                  </a:lnTo>
                  <a:lnTo>
                    <a:pt x="9320581" y="1071880"/>
                  </a:lnTo>
                  <a:lnTo>
                    <a:pt x="9474403" y="1071880"/>
                  </a:lnTo>
                  <a:lnTo>
                    <a:pt x="9525635" y="1073150"/>
                  </a:lnTo>
                  <a:lnTo>
                    <a:pt x="9628022" y="1073150"/>
                  </a:lnTo>
                  <a:lnTo>
                    <a:pt x="9679178" y="1074420"/>
                  </a:lnTo>
                  <a:lnTo>
                    <a:pt x="9730295" y="1074420"/>
                  </a:lnTo>
                  <a:lnTo>
                    <a:pt x="9753600" y="1075690"/>
                  </a:lnTo>
                  <a:lnTo>
                    <a:pt x="9753600" y="1049032"/>
                  </a:lnTo>
                  <a:lnTo>
                    <a:pt x="9753600" y="1040130"/>
                  </a:lnTo>
                  <a:lnTo>
                    <a:pt x="9753600" y="1026160"/>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5"/>
            <p:cNvSpPr/>
            <p:nvPr/>
          </p:nvSpPr>
          <p:spPr>
            <a:xfrm>
              <a:off x="6195598" y="0"/>
              <a:ext cx="2740660" cy="867410"/>
            </a:xfrm>
            <a:custGeom>
              <a:rect b="b" l="l" r="r" t="t"/>
              <a:pathLst>
                <a:path extrusionOk="0" h="867410" w="2740660">
                  <a:moveTo>
                    <a:pt x="0" y="0"/>
                  </a:moveTo>
                  <a:lnTo>
                    <a:pt x="2740599" y="0"/>
                  </a:lnTo>
                  <a:lnTo>
                    <a:pt x="2734811" y="6864"/>
                  </a:lnTo>
                  <a:lnTo>
                    <a:pt x="2700948" y="45673"/>
                  </a:lnTo>
                  <a:lnTo>
                    <a:pt x="2666465" y="83917"/>
                  </a:lnTo>
                  <a:lnTo>
                    <a:pt x="2631407" y="121601"/>
                  </a:lnTo>
                  <a:lnTo>
                    <a:pt x="2595818" y="158730"/>
                  </a:lnTo>
                  <a:lnTo>
                    <a:pt x="2560233" y="194860"/>
                  </a:lnTo>
                  <a:lnTo>
                    <a:pt x="2524168" y="230638"/>
                  </a:lnTo>
                  <a:lnTo>
                    <a:pt x="2487614" y="266011"/>
                  </a:lnTo>
                  <a:lnTo>
                    <a:pt x="2450559" y="300926"/>
                  </a:lnTo>
                  <a:lnTo>
                    <a:pt x="2412993" y="335328"/>
                  </a:lnTo>
                  <a:lnTo>
                    <a:pt x="2374905" y="369167"/>
                  </a:lnTo>
                  <a:lnTo>
                    <a:pt x="2336284" y="402387"/>
                  </a:lnTo>
                  <a:lnTo>
                    <a:pt x="2297119" y="434935"/>
                  </a:lnTo>
                  <a:lnTo>
                    <a:pt x="2257399" y="466759"/>
                  </a:lnTo>
                  <a:lnTo>
                    <a:pt x="2217114" y="497805"/>
                  </a:lnTo>
                  <a:lnTo>
                    <a:pt x="2176253" y="528020"/>
                  </a:lnTo>
                  <a:lnTo>
                    <a:pt x="2134805" y="557351"/>
                  </a:lnTo>
                  <a:lnTo>
                    <a:pt x="2092759" y="585745"/>
                  </a:lnTo>
                  <a:lnTo>
                    <a:pt x="2050105" y="613147"/>
                  </a:lnTo>
                  <a:lnTo>
                    <a:pt x="2006831" y="639505"/>
                  </a:lnTo>
                  <a:lnTo>
                    <a:pt x="1962928" y="664766"/>
                  </a:lnTo>
                  <a:lnTo>
                    <a:pt x="1918383" y="688877"/>
                  </a:lnTo>
                  <a:lnTo>
                    <a:pt x="1873186" y="711784"/>
                  </a:lnTo>
                  <a:lnTo>
                    <a:pt x="1827327" y="733434"/>
                  </a:lnTo>
                  <a:lnTo>
                    <a:pt x="1780794" y="753773"/>
                  </a:lnTo>
                  <a:lnTo>
                    <a:pt x="1733577" y="772749"/>
                  </a:lnTo>
                  <a:lnTo>
                    <a:pt x="1685665" y="790309"/>
                  </a:lnTo>
                  <a:lnTo>
                    <a:pt x="1637048" y="806398"/>
                  </a:lnTo>
                  <a:lnTo>
                    <a:pt x="1586932" y="820405"/>
                  </a:lnTo>
                  <a:lnTo>
                    <a:pt x="1536124" y="832960"/>
                  </a:lnTo>
                  <a:lnTo>
                    <a:pt x="1484635" y="843840"/>
                  </a:lnTo>
                  <a:lnTo>
                    <a:pt x="1432475" y="852817"/>
                  </a:lnTo>
                  <a:lnTo>
                    <a:pt x="1379656" y="859666"/>
                  </a:lnTo>
                  <a:lnTo>
                    <a:pt x="1331025" y="863985"/>
                  </a:lnTo>
                  <a:lnTo>
                    <a:pt x="1282234" y="866487"/>
                  </a:lnTo>
                  <a:lnTo>
                    <a:pt x="1233374" y="867141"/>
                  </a:lnTo>
                  <a:lnTo>
                    <a:pt x="1184530" y="865917"/>
                  </a:lnTo>
                  <a:lnTo>
                    <a:pt x="1135791" y="862782"/>
                  </a:lnTo>
                  <a:lnTo>
                    <a:pt x="1087245" y="857706"/>
                  </a:lnTo>
                  <a:lnTo>
                    <a:pt x="1038980" y="850657"/>
                  </a:lnTo>
                  <a:lnTo>
                    <a:pt x="991082" y="841604"/>
                  </a:lnTo>
                  <a:lnTo>
                    <a:pt x="943641" y="830516"/>
                  </a:lnTo>
                  <a:lnTo>
                    <a:pt x="896743" y="817362"/>
                  </a:lnTo>
                  <a:lnTo>
                    <a:pt x="850477" y="802110"/>
                  </a:lnTo>
                  <a:lnTo>
                    <a:pt x="802910" y="783736"/>
                  </a:lnTo>
                  <a:lnTo>
                    <a:pt x="756870" y="762890"/>
                  </a:lnTo>
                  <a:lnTo>
                    <a:pt x="712292" y="739717"/>
                  </a:lnTo>
                  <a:lnTo>
                    <a:pt x="669113" y="714360"/>
                  </a:lnTo>
                  <a:lnTo>
                    <a:pt x="627268" y="686964"/>
                  </a:lnTo>
                  <a:lnTo>
                    <a:pt x="586694" y="657673"/>
                  </a:lnTo>
                  <a:lnTo>
                    <a:pt x="547325" y="626632"/>
                  </a:lnTo>
                  <a:lnTo>
                    <a:pt x="509099" y="593985"/>
                  </a:lnTo>
                  <a:lnTo>
                    <a:pt x="471951" y="559875"/>
                  </a:lnTo>
                  <a:lnTo>
                    <a:pt x="435817" y="524448"/>
                  </a:lnTo>
                  <a:lnTo>
                    <a:pt x="400632" y="487848"/>
                  </a:lnTo>
                  <a:lnTo>
                    <a:pt x="365733" y="450017"/>
                  </a:lnTo>
                  <a:lnTo>
                    <a:pt x="331345" y="411653"/>
                  </a:lnTo>
                  <a:lnTo>
                    <a:pt x="297432" y="372808"/>
                  </a:lnTo>
                  <a:lnTo>
                    <a:pt x="263956" y="333530"/>
                  </a:lnTo>
                  <a:lnTo>
                    <a:pt x="230880" y="293871"/>
                  </a:lnTo>
                  <a:lnTo>
                    <a:pt x="198167" y="253881"/>
                  </a:lnTo>
                  <a:lnTo>
                    <a:pt x="133676" y="173108"/>
                  </a:lnTo>
                  <a:lnTo>
                    <a:pt x="7392" y="9799"/>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5"/>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9"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2"/>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2"/>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5"/>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4" y="1113294"/>
                  </a:lnTo>
                  <a:lnTo>
                    <a:pt x="1034486" y="1113339"/>
                  </a:lnTo>
                  <a:lnTo>
                    <a:pt x="1035200" y="1113037"/>
                  </a:lnTo>
                  <a:lnTo>
                    <a:pt x="1035893"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4"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5"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15"/>
            <p:cNvSpPr/>
            <p:nvPr/>
          </p:nvSpPr>
          <p:spPr>
            <a:xfrm>
              <a:off x="625750" y="0"/>
              <a:ext cx="2843530" cy="762635"/>
            </a:xfrm>
            <a:custGeom>
              <a:rect b="b" l="l" r="r" t="t"/>
              <a:pathLst>
                <a:path extrusionOk="0" h="762635" w="2843529">
                  <a:moveTo>
                    <a:pt x="2843358" y="0"/>
                  </a:moveTo>
                  <a:lnTo>
                    <a:pt x="0" y="0"/>
                  </a:lnTo>
                  <a:lnTo>
                    <a:pt x="12029" y="11363"/>
                  </a:lnTo>
                  <a:lnTo>
                    <a:pt x="49726" y="45458"/>
                  </a:lnTo>
                  <a:lnTo>
                    <a:pt x="88143" y="78770"/>
                  </a:lnTo>
                  <a:lnTo>
                    <a:pt x="127242" y="111315"/>
                  </a:lnTo>
                  <a:lnTo>
                    <a:pt x="166985" y="143106"/>
                  </a:lnTo>
                  <a:lnTo>
                    <a:pt x="207336" y="174160"/>
                  </a:lnTo>
                  <a:lnTo>
                    <a:pt x="248255" y="204489"/>
                  </a:lnTo>
                  <a:lnTo>
                    <a:pt x="289706" y="234109"/>
                  </a:lnTo>
                  <a:lnTo>
                    <a:pt x="331650" y="263035"/>
                  </a:lnTo>
                  <a:lnTo>
                    <a:pt x="374049" y="291280"/>
                  </a:lnTo>
                  <a:lnTo>
                    <a:pt x="416867" y="318861"/>
                  </a:lnTo>
                  <a:lnTo>
                    <a:pt x="460064" y="345791"/>
                  </a:lnTo>
                  <a:lnTo>
                    <a:pt x="503604" y="372085"/>
                  </a:lnTo>
                  <a:lnTo>
                    <a:pt x="547137" y="397607"/>
                  </a:lnTo>
                  <a:lnTo>
                    <a:pt x="591022" y="422688"/>
                  </a:lnTo>
                  <a:lnTo>
                    <a:pt x="635256" y="447276"/>
                  </a:lnTo>
                  <a:lnTo>
                    <a:pt x="679836" y="471324"/>
                  </a:lnTo>
                  <a:lnTo>
                    <a:pt x="724759" y="494780"/>
                  </a:lnTo>
                  <a:lnTo>
                    <a:pt x="770021" y="517595"/>
                  </a:lnTo>
                  <a:lnTo>
                    <a:pt x="815620" y="539721"/>
                  </a:lnTo>
                  <a:lnTo>
                    <a:pt x="861551" y="561106"/>
                  </a:lnTo>
                  <a:lnTo>
                    <a:pt x="907813" y="581701"/>
                  </a:lnTo>
                  <a:lnTo>
                    <a:pt x="954400" y="601457"/>
                  </a:lnTo>
                  <a:lnTo>
                    <a:pt x="1001311" y="620324"/>
                  </a:lnTo>
                  <a:lnTo>
                    <a:pt x="1048543" y="638252"/>
                  </a:lnTo>
                  <a:lnTo>
                    <a:pt x="1096090" y="655192"/>
                  </a:lnTo>
                  <a:lnTo>
                    <a:pt x="1143952" y="671094"/>
                  </a:lnTo>
                  <a:lnTo>
                    <a:pt x="1192124" y="685909"/>
                  </a:lnTo>
                  <a:lnTo>
                    <a:pt x="1240603" y="699586"/>
                  </a:lnTo>
                  <a:lnTo>
                    <a:pt x="1289386" y="712076"/>
                  </a:lnTo>
                  <a:lnTo>
                    <a:pt x="1338469" y="723329"/>
                  </a:lnTo>
                  <a:lnTo>
                    <a:pt x="1387851" y="733296"/>
                  </a:lnTo>
                  <a:lnTo>
                    <a:pt x="1437526" y="741927"/>
                  </a:lnTo>
                  <a:lnTo>
                    <a:pt x="1487492" y="749173"/>
                  </a:lnTo>
                  <a:lnTo>
                    <a:pt x="1537746" y="754983"/>
                  </a:lnTo>
                  <a:lnTo>
                    <a:pt x="1588285" y="759308"/>
                  </a:lnTo>
                  <a:lnTo>
                    <a:pt x="1639105" y="762099"/>
                  </a:lnTo>
                  <a:lnTo>
                    <a:pt x="1693060" y="762546"/>
                  </a:lnTo>
                  <a:lnTo>
                    <a:pt x="1747313" y="761348"/>
                  </a:lnTo>
                  <a:lnTo>
                    <a:pt x="1801793" y="758280"/>
                  </a:lnTo>
                  <a:lnTo>
                    <a:pt x="1856426" y="753119"/>
                  </a:lnTo>
                  <a:lnTo>
                    <a:pt x="1911140" y="745642"/>
                  </a:lnTo>
                  <a:lnTo>
                    <a:pt x="1960975" y="736761"/>
                  </a:lnTo>
                  <a:lnTo>
                    <a:pt x="2010476" y="726011"/>
                  </a:lnTo>
                  <a:lnTo>
                    <a:pt x="2059544" y="713386"/>
                  </a:lnTo>
                  <a:lnTo>
                    <a:pt x="2108084" y="698878"/>
                  </a:lnTo>
                  <a:lnTo>
                    <a:pt x="2156000" y="682480"/>
                  </a:lnTo>
                  <a:lnTo>
                    <a:pt x="2203195" y="664184"/>
                  </a:lnTo>
                  <a:lnTo>
                    <a:pt x="2249573" y="643982"/>
                  </a:lnTo>
                  <a:lnTo>
                    <a:pt x="2295037" y="621867"/>
                  </a:lnTo>
                  <a:lnTo>
                    <a:pt x="2339492" y="597832"/>
                  </a:lnTo>
                  <a:lnTo>
                    <a:pt x="2382840" y="571868"/>
                  </a:lnTo>
                  <a:lnTo>
                    <a:pt x="2424987" y="543969"/>
                  </a:lnTo>
                  <a:lnTo>
                    <a:pt x="2467585" y="512580"/>
                  </a:lnTo>
                  <a:lnTo>
                    <a:pt x="2507983" y="479123"/>
                  </a:lnTo>
                  <a:lnTo>
                    <a:pt x="2546285" y="443725"/>
                  </a:lnTo>
                  <a:lnTo>
                    <a:pt x="2582594" y="406513"/>
                  </a:lnTo>
                  <a:lnTo>
                    <a:pt x="2617014" y="367616"/>
                  </a:lnTo>
                  <a:lnTo>
                    <a:pt x="2649646" y="327161"/>
                  </a:lnTo>
                  <a:lnTo>
                    <a:pt x="2680596" y="285275"/>
                  </a:lnTo>
                  <a:lnTo>
                    <a:pt x="2709966" y="242086"/>
                  </a:lnTo>
                  <a:lnTo>
                    <a:pt x="2737860" y="197722"/>
                  </a:lnTo>
                  <a:lnTo>
                    <a:pt x="2764381" y="152309"/>
                  </a:lnTo>
                  <a:lnTo>
                    <a:pt x="2789633" y="105976"/>
                  </a:lnTo>
                  <a:lnTo>
                    <a:pt x="2812394" y="62152"/>
                  </a:lnTo>
                  <a:lnTo>
                    <a:pt x="2834591" y="17987"/>
                  </a:lnTo>
                  <a:lnTo>
                    <a:pt x="2843358"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5"/>
            <p:cNvSpPr/>
            <p:nvPr/>
          </p:nvSpPr>
          <p:spPr>
            <a:xfrm>
              <a:off x="2530103" y="0"/>
              <a:ext cx="2338447" cy="11759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3" name="Google Shape;223;p15"/>
          <p:cNvGrpSpPr/>
          <p:nvPr/>
        </p:nvGrpSpPr>
        <p:grpSpPr>
          <a:xfrm>
            <a:off x="0" y="6918972"/>
            <a:ext cx="9753600" cy="396240"/>
            <a:chOff x="0" y="6918972"/>
            <a:chExt cx="9753600" cy="396240"/>
          </a:xfrm>
        </p:grpSpPr>
        <p:sp>
          <p:nvSpPr>
            <p:cNvPr id="224" name="Google Shape;224;p15"/>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5"/>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15"/>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7" name="Google Shape;227;p15"/>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5"/>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 name="Google Shape;229;p15"/>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s-CO"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30" name="Google Shape;230;p15"/>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s-CO"/>
              <a:t>@cruzrojabogota</a:t>
            </a:r>
            <a:endParaRPr/>
          </a:p>
        </p:txBody>
      </p:sp>
      <p:sp>
        <p:nvSpPr>
          <p:cNvPr id="231" name="Google Shape;231;p15"/>
          <p:cNvSpPr txBox="1"/>
          <p:nvPr>
            <p:ph type="title"/>
          </p:nvPr>
        </p:nvSpPr>
        <p:spPr>
          <a:xfrm>
            <a:off x="893228" y="1218157"/>
            <a:ext cx="8043000" cy="5361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s-CO" sz="3400">
                <a:latin typeface="Montserrat"/>
                <a:ea typeface="Montserrat"/>
                <a:cs typeface="Montserrat"/>
                <a:sym typeface="Montserrat"/>
              </a:rPr>
              <a:t>Clasificación de las fracturas</a:t>
            </a:r>
            <a:endParaRPr sz="3400">
              <a:latin typeface="Montserrat"/>
              <a:ea typeface="Montserrat"/>
              <a:cs typeface="Montserrat"/>
              <a:sym typeface="Montserrat"/>
            </a:endParaRPr>
          </a:p>
        </p:txBody>
      </p:sp>
      <p:sp>
        <p:nvSpPr>
          <p:cNvPr id="232" name="Google Shape;232;p15"/>
          <p:cNvSpPr/>
          <p:nvPr/>
        </p:nvSpPr>
        <p:spPr>
          <a:xfrm>
            <a:off x="477746" y="2082295"/>
            <a:ext cx="5983200" cy="22695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lang="es-CO" sz="1800">
                <a:solidFill>
                  <a:srgbClr val="292B2C"/>
                </a:solidFill>
              </a:rPr>
              <a:t>FRACTURAS INCOMPLETAS:</a:t>
            </a:r>
            <a:r>
              <a:rPr lang="es-CO" sz="1800">
                <a:solidFill>
                  <a:srgbClr val="292B2C"/>
                </a:solidFill>
              </a:rPr>
              <a:t> La línea de fractura no abarca todo el espesor del hueso, podemos encontrar:</a:t>
            </a:r>
            <a:endParaRPr sz="1800"/>
          </a:p>
          <a:p>
            <a:pPr indent="-285750" lvl="0" marL="285750" marR="0" rtl="0" algn="just">
              <a:lnSpc>
                <a:spcPct val="107000"/>
              </a:lnSpc>
              <a:spcBef>
                <a:spcPts val="800"/>
              </a:spcBef>
              <a:spcAft>
                <a:spcPts val="0"/>
              </a:spcAft>
              <a:buClr>
                <a:srgbClr val="292B2C"/>
              </a:buClr>
              <a:buSzPts val="1800"/>
              <a:buFont typeface="Arial"/>
              <a:buChar char="•"/>
            </a:pPr>
            <a:br>
              <a:rPr lang="es-CO" sz="1800">
                <a:solidFill>
                  <a:srgbClr val="292B2C"/>
                </a:solidFill>
              </a:rPr>
            </a:br>
            <a:r>
              <a:rPr b="1" lang="es-CO" sz="1800">
                <a:solidFill>
                  <a:srgbClr val="292B2C"/>
                </a:solidFill>
              </a:rPr>
              <a:t>Fisuras: </a:t>
            </a:r>
            <a:r>
              <a:rPr lang="es-CO" sz="1800">
                <a:solidFill>
                  <a:srgbClr val="292B2C"/>
                </a:solidFill>
              </a:rPr>
              <a:t>Que afecta a parte del espesor - Fracturas en tallo verde: 	son fracturas por flexión en huesos flexibles(niños). La solución de 	continuidad se produce en la superficie de tensión, pero no progresa.</a:t>
            </a:r>
            <a:endParaRPr sz="1800"/>
          </a:p>
        </p:txBody>
      </p:sp>
      <p:pic>
        <p:nvPicPr>
          <p:cNvPr id="233" name="Google Shape;233;p15"/>
          <p:cNvPicPr preferRelativeResize="0"/>
          <p:nvPr/>
        </p:nvPicPr>
        <p:blipFill rotWithShape="1">
          <a:blip r:embed="rId9">
            <a:alphaModFix/>
          </a:blip>
          <a:srcRect b="19886" l="0" r="0" t="0"/>
          <a:stretch/>
        </p:blipFill>
        <p:spPr>
          <a:xfrm>
            <a:off x="6749090" y="2082295"/>
            <a:ext cx="2432515" cy="2269467"/>
          </a:xfrm>
          <a:prstGeom prst="rect">
            <a:avLst/>
          </a:prstGeom>
          <a:noFill/>
          <a:ln>
            <a:noFill/>
          </a:ln>
        </p:spPr>
      </p:pic>
      <p:sp>
        <p:nvSpPr>
          <p:cNvPr id="234" name="Google Shape;234;p15"/>
          <p:cNvSpPr/>
          <p:nvPr/>
        </p:nvSpPr>
        <p:spPr>
          <a:xfrm>
            <a:off x="468877" y="4427642"/>
            <a:ext cx="8891700" cy="2254500"/>
          </a:xfrm>
          <a:prstGeom prst="rect">
            <a:avLst/>
          </a:prstGeom>
          <a:noFill/>
          <a:ln>
            <a:noFill/>
          </a:ln>
        </p:spPr>
        <p:txBody>
          <a:bodyPr anchorCtr="0" anchor="t" bIns="45700" lIns="91425" spcFirstLastPara="1" rIns="91425" wrap="square" tIns="45700">
            <a:noAutofit/>
          </a:bodyPr>
          <a:lstStyle/>
          <a:p>
            <a:pPr indent="0" lvl="0" marL="0" marR="0" rtl="0" algn="just">
              <a:lnSpc>
                <a:spcPct val="107000"/>
              </a:lnSpc>
              <a:spcBef>
                <a:spcPts val="0"/>
              </a:spcBef>
              <a:spcAft>
                <a:spcPts val="0"/>
              </a:spcAft>
              <a:buNone/>
            </a:pPr>
            <a:r>
              <a:rPr b="1" lang="es-CO" sz="1800">
                <a:solidFill>
                  <a:srgbClr val="292B2C"/>
                </a:solidFill>
              </a:rPr>
              <a:t>FRACTURAS COMPLETAS</a:t>
            </a:r>
            <a:r>
              <a:rPr lang="es-CO" sz="1800">
                <a:solidFill>
                  <a:srgbClr val="292B2C"/>
                </a:solidFill>
              </a:rPr>
              <a:t> Existe solución de continuidad y afecta todo el espesor del hueso y periostio. Se pueden dividir:</a:t>
            </a:r>
            <a:endParaRPr sz="1800"/>
          </a:p>
          <a:p>
            <a:pPr indent="0" lvl="0" marL="0" marR="0" rtl="0" algn="l">
              <a:lnSpc>
                <a:spcPct val="107000"/>
              </a:lnSpc>
              <a:spcBef>
                <a:spcPts val="800"/>
              </a:spcBef>
              <a:spcAft>
                <a:spcPts val="0"/>
              </a:spcAft>
              <a:buNone/>
            </a:pPr>
            <a:br>
              <a:rPr lang="es-CO" sz="1800">
                <a:solidFill>
                  <a:srgbClr val="292B2C"/>
                </a:solidFill>
              </a:rPr>
            </a:br>
            <a:r>
              <a:rPr lang="es-CO" sz="1800">
                <a:solidFill>
                  <a:srgbClr val="292B2C"/>
                </a:solidFill>
              </a:rPr>
              <a:t>	</a:t>
            </a:r>
            <a:r>
              <a:rPr b="1" lang="es-CO" sz="1800">
                <a:solidFill>
                  <a:srgbClr val="292B2C"/>
                </a:solidFill>
              </a:rPr>
              <a:t>a. Fracturas completas simples </a:t>
            </a:r>
            <a:r>
              <a:rPr lang="es-CO" sz="1800">
                <a:solidFill>
                  <a:srgbClr val="292B2C"/>
                </a:solidFill>
              </a:rPr>
              <a:t>Tienen un trazo único y no hay 	desplazamiento.</a:t>
            </a:r>
            <a:br>
              <a:rPr lang="es-CO" sz="1800">
                <a:solidFill>
                  <a:srgbClr val="292B2C"/>
                </a:solidFill>
              </a:rPr>
            </a:br>
            <a:r>
              <a:rPr lang="es-CO" sz="1800">
                <a:solidFill>
                  <a:srgbClr val="292B2C"/>
                </a:solidFill>
              </a:rPr>
              <a:t>	</a:t>
            </a:r>
            <a:r>
              <a:rPr b="1" lang="es-CO" sz="1800">
                <a:solidFill>
                  <a:srgbClr val="292B2C"/>
                </a:solidFill>
              </a:rPr>
              <a:t>b. Fractura completa con desplazamiento. </a:t>
            </a:r>
            <a:r>
              <a:rPr lang="es-CO" sz="1800">
                <a:solidFill>
                  <a:srgbClr val="292B2C"/>
                </a:solidFill>
              </a:rPr>
              <a:t>Son las que pierden la 	alineación de los fragmentos y dependiendo de su localización pueden ser:</a:t>
            </a:r>
            <a:endParaRPr sz="18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1414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